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2" r:id="rId5"/>
    <p:sldId id="260" r:id="rId6"/>
    <p:sldId id="258" r:id="rId7"/>
    <p:sldId id="264" r:id="rId8"/>
    <p:sldId id="275" r:id="rId9"/>
    <p:sldId id="280" r:id="rId10"/>
    <p:sldId id="281" r:id="rId11"/>
    <p:sldId id="270" r:id="rId12"/>
    <p:sldId id="276" r:id="rId13"/>
    <p:sldId id="277" r:id="rId14"/>
    <p:sldId id="278" r:id="rId15"/>
    <p:sldId id="271" r:id="rId16"/>
    <p:sldId id="273" r:id="rId17"/>
    <p:sldId id="274" r:id="rId18"/>
    <p:sldId id="272" r:id="rId19"/>
    <p:sldId id="279" r:id="rId20"/>
    <p:sldId id="283" r:id="rId21"/>
    <p:sldId id="262" r:id="rId22"/>
    <p:sldId id="268" r:id="rId23"/>
    <p:sldId id="269" r:id="rId24"/>
    <p:sldId id="263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E8E-1DC2-433D-B3F0-FB98743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BF6C7-C40D-4EDC-998D-8E9DBE46E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A852-102F-461B-BC41-B5EAC997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1D3D-4972-449C-B3C8-E5DC181C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30ED8-C444-431E-96F5-CF6B1524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C8A4-F54C-49B0-BC5E-E99A9790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2EB5F-A5EB-43E3-A87D-90AB6809D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86A0-4FD7-40CE-AB3B-644B3B5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BFAA-8373-4F24-8344-6A8BAD2F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3473-840A-48A7-8845-27FB55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DAB7C-3400-412C-BB3C-9869730F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5FD7B-EDCF-4897-B382-4407B419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51399-E6A3-46A0-A6C7-FB46D72B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CC35D-DE8A-4F60-A3C7-C31DA9EF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02BE-A1C4-4024-B4CE-B16DF98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FE12-08E5-462C-9772-05DF467C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4B30-9D55-41A6-BF33-5AF99D92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C47F5-EBDF-4283-802E-405A9DD7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844B-83C8-4FA5-A1E2-DBF4F7DA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F199-7ACC-4CA9-B7B4-FE3C01BE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230D-9285-48B6-B76B-8DB96A83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1A6BD-C997-4442-8125-6CEDCF7A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CE70-7821-44E9-A57A-73EA1E74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0B1A-6917-45C6-9E66-D4F1E198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9891-5AB9-4EFE-BDA2-103F8438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7FC-E151-4792-A2C6-11821FA6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3CE7-CBBC-414B-9776-C81B1410E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AD48-F3B3-4ED0-9840-11FEBDEB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74D6B-87CE-49F9-A181-039BCA0C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12B9A-F081-42A0-A495-127F2E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FE95-6275-4CD4-A8A8-CF786E61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1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B4B4-AE90-4382-B63F-8038B01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2E63-548C-437F-95AD-FCB32666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8E09-2EF8-4B67-A73C-EC9A44B8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54561-7754-4918-ABC6-D1065E360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957AE-2381-4C35-82EC-501F4511F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43117-28B2-4785-84D0-B94FC4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500D-85F2-4755-894D-B5CC169E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E0934-E2CA-43A7-8AE8-D63C0449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4A7A-A7AA-4063-B053-17356C05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21134-EEEB-43FC-80EB-CFA12B43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09396-1548-4CA7-995A-05BF30D5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1CFC-D10E-43ED-B58C-0FCB1B8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0311C-4417-426C-BF40-63A47794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A8D4A-D61A-45B6-94D9-C125D39D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DFB3-D8CE-41F5-8F91-11525BFE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1861-7ABC-4DBA-BD2B-75BE1A97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324C-1708-4862-8A26-F749D057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9F55C-34C0-43C4-B1A2-58FAF7E4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50673-74BF-471E-B638-A445ED65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73126-B239-4F81-9668-7FCC62BA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72EEA-1FEF-4D4D-8146-BA865738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86B3-080C-44AE-9E1C-852FFF80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4BADE-DE84-4354-AE09-D7A5242D9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E4BF9-413D-429E-9515-C588FD6A0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7AFD-EB3B-42F5-966C-4B6D0E72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3CF1C-1CE1-442B-8657-18B8C34D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223AB-E333-4DE4-A165-48C706AC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07098-2E2D-45C5-B39F-AFAC22B5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A2615-7B73-4F31-B939-9CB8310F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53143-110A-49BB-A3C3-33676EA54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68A5-1D45-4B7A-A9C6-A43719494C1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FB08-F21D-456B-BCAC-40C1D18E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005-D280-4FE2-A4E4-FE94D854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sv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687CD7-4BE2-40C6-BA60-1AADA2084272}"/>
              </a:ext>
            </a:extLst>
          </p:cNvPr>
          <p:cNvSpPr/>
          <p:nvPr/>
        </p:nvSpPr>
        <p:spPr>
          <a:xfrm>
            <a:off x="1402059" y="1067831"/>
            <a:ext cx="8625009" cy="47223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5E0EA-44BB-42F1-AA0C-3171214B5091}"/>
              </a:ext>
            </a:extLst>
          </p:cNvPr>
          <p:cNvSpPr txBox="1"/>
          <p:nvPr/>
        </p:nvSpPr>
        <p:spPr>
          <a:xfrm>
            <a:off x="8495503" y="108432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blockage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03A1D-EDFD-46CB-98FA-B39F35A3A319}"/>
              </a:ext>
            </a:extLst>
          </p:cNvPr>
          <p:cNvSpPr txBox="1"/>
          <p:nvPr/>
        </p:nvSpPr>
        <p:spPr>
          <a:xfrm>
            <a:off x="8495503" y="20046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Field of view (FOV)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542B6-4C7B-40CE-8BE2-2D9835801C18}"/>
              </a:ext>
            </a:extLst>
          </p:cNvPr>
          <p:cNvSpPr txBox="1"/>
          <p:nvPr/>
        </p:nvSpPr>
        <p:spPr>
          <a:xfrm>
            <a:off x="8495503" y="615960"/>
            <a:ext cx="22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Beam</a:t>
            </a:r>
          </a:p>
        </p:txBody>
      </p:sp>
      <p:grpSp>
        <p:nvGrpSpPr>
          <p:cNvPr id="44" name="그룹 336">
            <a:extLst>
              <a:ext uri="{FF2B5EF4-FFF2-40B4-BE49-F238E27FC236}">
                <a16:creationId xmlns:a16="http://schemas.microsoft.com/office/drawing/2014/main" id="{1AB97ADA-FE5A-4D6B-BB03-FFBBE77CDC9B}"/>
              </a:ext>
            </a:extLst>
          </p:cNvPr>
          <p:cNvGrpSpPr/>
          <p:nvPr/>
        </p:nvGrpSpPr>
        <p:grpSpPr>
          <a:xfrm>
            <a:off x="2064027" y="2602925"/>
            <a:ext cx="923068" cy="1754822"/>
            <a:chOff x="4242743" y="0"/>
            <a:chExt cx="3164666" cy="6016272"/>
          </a:xfrm>
        </p:grpSpPr>
        <p:sp>
          <p:nvSpPr>
            <p:cNvPr id="45" name="직사각형 337">
              <a:extLst>
                <a:ext uri="{FF2B5EF4-FFF2-40B4-BE49-F238E27FC236}">
                  <a16:creationId xmlns:a16="http://schemas.microsoft.com/office/drawing/2014/main" id="{B16C855C-635A-470E-A394-832C8D1BF623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38">
              <a:extLst>
                <a:ext uri="{FF2B5EF4-FFF2-40B4-BE49-F238E27FC236}">
                  <a16:creationId xmlns:a16="http://schemas.microsoft.com/office/drawing/2014/main" id="{F20B605A-E9E4-419F-A983-973D7A3D9A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339">
              <a:extLst>
                <a:ext uri="{FF2B5EF4-FFF2-40B4-BE49-F238E27FC236}">
                  <a16:creationId xmlns:a16="http://schemas.microsoft.com/office/drawing/2014/main" id="{88A1F790-F7B2-4AD1-B72D-7F30F83C6A1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40">
              <a:extLst>
                <a:ext uri="{FF2B5EF4-FFF2-40B4-BE49-F238E27FC236}">
                  <a16:creationId xmlns:a16="http://schemas.microsoft.com/office/drawing/2014/main" id="{DAF440FC-069B-4CE0-9528-CCEEFF19B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41">
              <a:extLst>
                <a:ext uri="{FF2B5EF4-FFF2-40B4-BE49-F238E27FC236}">
                  <a16:creationId xmlns:a16="http://schemas.microsoft.com/office/drawing/2014/main" id="{0F5B372F-D2BB-44C1-AA0A-AEFDD8F90B5B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42">
              <a:extLst>
                <a:ext uri="{FF2B5EF4-FFF2-40B4-BE49-F238E27FC236}">
                  <a16:creationId xmlns:a16="http://schemas.microsoft.com/office/drawing/2014/main" id="{B3765D85-ABDF-4682-98E9-2BA9B3D24BB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43">
              <a:extLst>
                <a:ext uri="{FF2B5EF4-FFF2-40B4-BE49-F238E27FC236}">
                  <a16:creationId xmlns:a16="http://schemas.microsoft.com/office/drawing/2014/main" id="{7436F5B9-7BDD-4B4C-A7BA-BD67680E3B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44">
              <a:extLst>
                <a:ext uri="{FF2B5EF4-FFF2-40B4-BE49-F238E27FC236}">
                  <a16:creationId xmlns:a16="http://schemas.microsoft.com/office/drawing/2014/main" id="{932269A8-B3FD-4D5A-8160-6A6B2D0E55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5">
              <a:extLst>
                <a:ext uri="{FF2B5EF4-FFF2-40B4-BE49-F238E27FC236}">
                  <a16:creationId xmlns:a16="http://schemas.microsoft.com/office/drawing/2014/main" id="{953AE6C0-94E8-4186-996F-DFE4F633EF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6">
              <a:extLst>
                <a:ext uri="{FF2B5EF4-FFF2-40B4-BE49-F238E27FC236}">
                  <a16:creationId xmlns:a16="http://schemas.microsoft.com/office/drawing/2014/main" id="{96348349-748A-4C6C-8FBC-52E0474ECC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347">
              <a:extLst>
                <a:ext uri="{FF2B5EF4-FFF2-40B4-BE49-F238E27FC236}">
                  <a16:creationId xmlns:a16="http://schemas.microsoft.com/office/drawing/2014/main" id="{E3C14C7E-2DD7-4CBC-A546-F9D0C550C83A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348">
              <a:extLst>
                <a:ext uri="{FF2B5EF4-FFF2-40B4-BE49-F238E27FC236}">
                  <a16:creationId xmlns:a16="http://schemas.microsoft.com/office/drawing/2014/main" id="{2B7AA0AB-B400-439D-B7E2-E6DD3E05A814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349">
              <a:extLst>
                <a:ext uri="{FF2B5EF4-FFF2-40B4-BE49-F238E27FC236}">
                  <a16:creationId xmlns:a16="http://schemas.microsoft.com/office/drawing/2014/main" id="{66981CD1-2E77-4A61-AFC6-91B0493B8221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22" name="이등변 삼각형 414">
                <a:extLst>
                  <a:ext uri="{FF2B5EF4-FFF2-40B4-BE49-F238E27FC236}">
                    <a16:creationId xmlns:a16="http://schemas.microsoft.com/office/drawing/2014/main" id="{F0130A0D-ED40-4656-81B3-750415E166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이등변 삼각형 415">
                <a:extLst>
                  <a:ext uri="{FF2B5EF4-FFF2-40B4-BE49-F238E27FC236}">
                    <a16:creationId xmlns:a16="http://schemas.microsoft.com/office/drawing/2014/main" id="{42C64417-F485-42AF-8628-1A0966FCB0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직사각형 350">
              <a:extLst>
                <a:ext uri="{FF2B5EF4-FFF2-40B4-BE49-F238E27FC236}">
                  <a16:creationId xmlns:a16="http://schemas.microsoft.com/office/drawing/2014/main" id="{FA7F9E1D-7927-4E70-9386-8531EDC35B7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이등변 삼각형 351">
              <a:extLst>
                <a:ext uri="{FF2B5EF4-FFF2-40B4-BE49-F238E27FC236}">
                  <a16:creationId xmlns:a16="http://schemas.microsoft.com/office/drawing/2014/main" id="{717D7AAC-4A89-4707-A6E2-719835DA113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352">
              <a:extLst>
                <a:ext uri="{FF2B5EF4-FFF2-40B4-BE49-F238E27FC236}">
                  <a16:creationId xmlns:a16="http://schemas.microsoft.com/office/drawing/2014/main" id="{C76B8A5F-1260-47B3-B5A0-780C1AD9E71D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3">
              <a:extLst>
                <a:ext uri="{FF2B5EF4-FFF2-40B4-BE49-F238E27FC236}">
                  <a16:creationId xmlns:a16="http://schemas.microsoft.com/office/drawing/2014/main" id="{80B932DF-2AAA-4155-A46D-0B514EBDD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이등변 삼각형 354">
              <a:extLst>
                <a:ext uri="{FF2B5EF4-FFF2-40B4-BE49-F238E27FC236}">
                  <a16:creationId xmlns:a16="http://schemas.microsoft.com/office/drawing/2014/main" id="{5959A781-E460-4F29-AD81-482252BCD5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5">
              <a:extLst>
                <a:ext uri="{FF2B5EF4-FFF2-40B4-BE49-F238E27FC236}">
                  <a16:creationId xmlns:a16="http://schemas.microsoft.com/office/drawing/2014/main" id="{EB5A1339-C93F-4EEF-801D-469C579DAA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356">
              <a:extLst>
                <a:ext uri="{FF2B5EF4-FFF2-40B4-BE49-F238E27FC236}">
                  <a16:creationId xmlns:a16="http://schemas.microsoft.com/office/drawing/2014/main" id="{853CCE28-3AB1-4094-9A3E-CFE02D75BD5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357">
              <a:extLst>
                <a:ext uri="{FF2B5EF4-FFF2-40B4-BE49-F238E27FC236}">
                  <a16:creationId xmlns:a16="http://schemas.microsoft.com/office/drawing/2014/main" id="{C7D8BBE5-78A6-41CB-98FF-5BCF46ED6E61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이등변 삼각형 358">
              <a:extLst>
                <a:ext uri="{FF2B5EF4-FFF2-40B4-BE49-F238E27FC236}">
                  <a16:creationId xmlns:a16="http://schemas.microsoft.com/office/drawing/2014/main" id="{89B8C3D5-1F73-466C-9B3A-86DE0E704AD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이등변 삼각형 359">
              <a:extLst>
                <a:ext uri="{FF2B5EF4-FFF2-40B4-BE49-F238E27FC236}">
                  <a16:creationId xmlns:a16="http://schemas.microsoft.com/office/drawing/2014/main" id="{759FBB23-9368-406F-BB09-4F5D41270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60">
              <a:extLst>
                <a:ext uri="{FF2B5EF4-FFF2-40B4-BE49-F238E27FC236}">
                  <a16:creationId xmlns:a16="http://schemas.microsoft.com/office/drawing/2014/main" id="{B2148ADA-C61C-4CC2-B226-F5B10A5F410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61">
              <a:extLst>
                <a:ext uri="{FF2B5EF4-FFF2-40B4-BE49-F238E27FC236}">
                  <a16:creationId xmlns:a16="http://schemas.microsoft.com/office/drawing/2014/main" id="{C60589ED-5C20-45FA-96AB-CCA754F5C3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362">
              <a:extLst>
                <a:ext uri="{FF2B5EF4-FFF2-40B4-BE49-F238E27FC236}">
                  <a16:creationId xmlns:a16="http://schemas.microsoft.com/office/drawing/2014/main" id="{38DEE8A4-58FB-4EBA-8849-7EF2B46F6BA1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3">
              <a:extLst>
                <a:ext uri="{FF2B5EF4-FFF2-40B4-BE49-F238E27FC236}">
                  <a16:creationId xmlns:a16="http://schemas.microsoft.com/office/drawing/2014/main" id="{95638E41-4AEA-4E81-86A4-FDEFE7CE7C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364">
              <a:extLst>
                <a:ext uri="{FF2B5EF4-FFF2-40B4-BE49-F238E27FC236}">
                  <a16:creationId xmlns:a16="http://schemas.microsoft.com/office/drawing/2014/main" id="{58EF6757-6F39-492C-A737-5BA8CFE74D9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365">
              <a:extLst>
                <a:ext uri="{FF2B5EF4-FFF2-40B4-BE49-F238E27FC236}">
                  <a16:creationId xmlns:a16="http://schemas.microsoft.com/office/drawing/2014/main" id="{A24EA2F2-EC88-43C8-B402-25175711C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6">
              <a:extLst>
                <a:ext uri="{FF2B5EF4-FFF2-40B4-BE49-F238E27FC236}">
                  <a16:creationId xmlns:a16="http://schemas.microsoft.com/office/drawing/2014/main" id="{FC0A4A96-F79A-4181-8E46-C4BB2B7F66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367">
              <a:extLst>
                <a:ext uri="{FF2B5EF4-FFF2-40B4-BE49-F238E27FC236}">
                  <a16:creationId xmlns:a16="http://schemas.microsoft.com/office/drawing/2014/main" id="{9D5225C5-12A4-4D20-AF16-C2750006D8A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368">
              <a:extLst>
                <a:ext uri="{FF2B5EF4-FFF2-40B4-BE49-F238E27FC236}">
                  <a16:creationId xmlns:a16="http://schemas.microsoft.com/office/drawing/2014/main" id="{1F71EF7E-EA7D-46FA-B6A1-7D293C1E87B9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369">
              <a:extLst>
                <a:ext uri="{FF2B5EF4-FFF2-40B4-BE49-F238E27FC236}">
                  <a16:creationId xmlns:a16="http://schemas.microsoft.com/office/drawing/2014/main" id="{1501E0CA-0DA1-4002-A0F5-E04FAAF4FE7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이등변 삼각형 370">
              <a:extLst>
                <a:ext uri="{FF2B5EF4-FFF2-40B4-BE49-F238E27FC236}">
                  <a16:creationId xmlns:a16="http://schemas.microsoft.com/office/drawing/2014/main" id="{2022D439-CD12-4F00-B8AB-D0E6C28E86B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71">
              <a:extLst>
                <a:ext uri="{FF2B5EF4-FFF2-40B4-BE49-F238E27FC236}">
                  <a16:creationId xmlns:a16="http://schemas.microsoft.com/office/drawing/2014/main" id="{2B125646-D6F7-4B97-BD67-A5EAF46256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72">
              <a:extLst>
                <a:ext uri="{FF2B5EF4-FFF2-40B4-BE49-F238E27FC236}">
                  <a16:creationId xmlns:a16="http://schemas.microsoft.com/office/drawing/2014/main" id="{FD51B4FF-0D51-466D-984C-25738F6441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373">
              <a:extLst>
                <a:ext uri="{FF2B5EF4-FFF2-40B4-BE49-F238E27FC236}">
                  <a16:creationId xmlns:a16="http://schemas.microsoft.com/office/drawing/2014/main" id="{256F0460-4A7E-4BA8-BA2D-EA1EE5BA6F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374">
              <a:extLst>
                <a:ext uri="{FF2B5EF4-FFF2-40B4-BE49-F238E27FC236}">
                  <a16:creationId xmlns:a16="http://schemas.microsoft.com/office/drawing/2014/main" id="{FE5AB91D-8531-4C4C-862F-029A7D794132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이등변 삼각형 375">
              <a:extLst>
                <a:ext uri="{FF2B5EF4-FFF2-40B4-BE49-F238E27FC236}">
                  <a16:creationId xmlns:a16="http://schemas.microsoft.com/office/drawing/2014/main" id="{9FE07E95-96BA-4901-AA20-757053E350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376">
              <a:extLst>
                <a:ext uri="{FF2B5EF4-FFF2-40B4-BE49-F238E27FC236}">
                  <a16:creationId xmlns:a16="http://schemas.microsoft.com/office/drawing/2014/main" id="{4533E595-6C45-456B-A3E6-2E6CD5D5DF15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이등변 삼각형 377">
              <a:extLst>
                <a:ext uri="{FF2B5EF4-FFF2-40B4-BE49-F238E27FC236}">
                  <a16:creationId xmlns:a16="http://schemas.microsoft.com/office/drawing/2014/main" id="{EC3132FA-AE45-481E-AF92-32DF884F3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이등변 삼각형 378">
              <a:extLst>
                <a:ext uri="{FF2B5EF4-FFF2-40B4-BE49-F238E27FC236}">
                  <a16:creationId xmlns:a16="http://schemas.microsoft.com/office/drawing/2014/main" id="{90D35714-1F0B-41BB-AB3F-37ECC6419F3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이등변 삼각형 379">
              <a:extLst>
                <a:ext uri="{FF2B5EF4-FFF2-40B4-BE49-F238E27FC236}">
                  <a16:creationId xmlns:a16="http://schemas.microsoft.com/office/drawing/2014/main" id="{82E3943B-A79A-4C4E-AF0C-7B8E636440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380">
              <a:extLst>
                <a:ext uri="{FF2B5EF4-FFF2-40B4-BE49-F238E27FC236}">
                  <a16:creationId xmlns:a16="http://schemas.microsoft.com/office/drawing/2014/main" id="{21DEC3AF-3ED7-4831-A4CD-00BF1835FDD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381">
              <a:extLst>
                <a:ext uri="{FF2B5EF4-FFF2-40B4-BE49-F238E27FC236}">
                  <a16:creationId xmlns:a16="http://schemas.microsoft.com/office/drawing/2014/main" id="{4B091242-3B35-4355-8A97-C6C349D5BDA2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이등변 삼각형 382">
              <a:extLst>
                <a:ext uri="{FF2B5EF4-FFF2-40B4-BE49-F238E27FC236}">
                  <a16:creationId xmlns:a16="http://schemas.microsoft.com/office/drawing/2014/main" id="{916A96AC-5890-40BB-B7B7-3FF6B5145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이등변 삼각형 383">
              <a:extLst>
                <a:ext uri="{FF2B5EF4-FFF2-40B4-BE49-F238E27FC236}">
                  <a16:creationId xmlns:a16="http://schemas.microsoft.com/office/drawing/2014/main" id="{5621AE4A-F13F-42E0-A0A3-975B7A44FB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이등변 삼각형 384">
              <a:extLst>
                <a:ext uri="{FF2B5EF4-FFF2-40B4-BE49-F238E27FC236}">
                  <a16:creationId xmlns:a16="http://schemas.microsoft.com/office/drawing/2014/main" id="{7E23340C-1145-4BB0-B958-B53C7D43DE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이등변 삼각형 385">
              <a:extLst>
                <a:ext uri="{FF2B5EF4-FFF2-40B4-BE49-F238E27FC236}">
                  <a16:creationId xmlns:a16="http://schemas.microsoft.com/office/drawing/2014/main" id="{D97C161C-E47A-4B53-A581-BDB97D9DD9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4" name="그룹 386">
              <a:extLst>
                <a:ext uri="{FF2B5EF4-FFF2-40B4-BE49-F238E27FC236}">
                  <a16:creationId xmlns:a16="http://schemas.microsoft.com/office/drawing/2014/main" id="{052EC6CF-2DF2-4317-A530-F6F27AF48C8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12" name="직사각형 404">
                <a:extLst>
                  <a:ext uri="{FF2B5EF4-FFF2-40B4-BE49-F238E27FC236}">
                    <a16:creationId xmlns:a16="http://schemas.microsoft.com/office/drawing/2014/main" id="{28382FF1-21CA-4AEF-A798-B565024317B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이등변 삼각형 405">
                <a:extLst>
                  <a:ext uri="{FF2B5EF4-FFF2-40B4-BE49-F238E27FC236}">
                    <a16:creationId xmlns:a16="http://schemas.microsoft.com/office/drawing/2014/main" id="{1E39368E-1EF6-4AE1-9623-0ED64B57F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직사각형 406">
                <a:extLst>
                  <a:ext uri="{FF2B5EF4-FFF2-40B4-BE49-F238E27FC236}">
                    <a16:creationId xmlns:a16="http://schemas.microsoft.com/office/drawing/2014/main" id="{305A2745-AEC6-4C18-85FE-99F2B2D0D956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이등변 삼각형 407">
                <a:extLst>
                  <a:ext uri="{FF2B5EF4-FFF2-40B4-BE49-F238E27FC236}">
                    <a16:creationId xmlns:a16="http://schemas.microsoft.com/office/drawing/2014/main" id="{A0EB9DE0-5877-4DA7-AE72-BB82D81C09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이등변 삼각형 408">
                <a:extLst>
                  <a:ext uri="{FF2B5EF4-FFF2-40B4-BE49-F238E27FC236}">
                    <a16:creationId xmlns:a16="http://schemas.microsoft.com/office/drawing/2014/main" id="{5F02E462-5DF6-4DC2-8144-D16EC5610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이등변 삼각형 409">
                <a:extLst>
                  <a:ext uri="{FF2B5EF4-FFF2-40B4-BE49-F238E27FC236}">
                    <a16:creationId xmlns:a16="http://schemas.microsoft.com/office/drawing/2014/main" id="{532999BF-953E-4B59-8504-B058DCD42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이등변 삼각형 410">
                <a:extLst>
                  <a:ext uri="{FF2B5EF4-FFF2-40B4-BE49-F238E27FC236}">
                    <a16:creationId xmlns:a16="http://schemas.microsoft.com/office/drawing/2014/main" id="{16303E18-E2AF-46B7-8674-EE986C7C2A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이등변 삼각형 411">
                <a:extLst>
                  <a:ext uri="{FF2B5EF4-FFF2-40B4-BE49-F238E27FC236}">
                    <a16:creationId xmlns:a16="http://schemas.microsoft.com/office/drawing/2014/main" id="{B2558A18-ABF0-478E-A698-AAFCED7A27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이등변 삼각형 412">
                <a:extLst>
                  <a:ext uri="{FF2B5EF4-FFF2-40B4-BE49-F238E27FC236}">
                    <a16:creationId xmlns:a16="http://schemas.microsoft.com/office/drawing/2014/main" id="{D6E399E5-6C3D-4AE2-8BAD-3EB5A413EC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이등변 삼각형 413">
                <a:extLst>
                  <a:ext uri="{FF2B5EF4-FFF2-40B4-BE49-F238E27FC236}">
                    <a16:creationId xmlns:a16="http://schemas.microsoft.com/office/drawing/2014/main" id="{F8B83F9C-74BB-4E7B-84F4-BFFCB95917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95" name="직선 연결선 387">
              <a:extLst>
                <a:ext uri="{FF2B5EF4-FFF2-40B4-BE49-F238E27FC236}">
                  <a16:creationId xmlns:a16="http://schemas.microsoft.com/office/drawing/2014/main" id="{B730E759-641F-4CE9-8934-27129D8BE323}"/>
                </a:ext>
              </a:extLst>
            </p:cNvPr>
            <p:cNvCxnSpPr>
              <a:cxnSpLocks/>
              <a:stCxn id="113" idx="2"/>
              <a:endCxn id="12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388">
              <a:extLst>
                <a:ext uri="{FF2B5EF4-FFF2-40B4-BE49-F238E27FC236}">
                  <a16:creationId xmlns:a16="http://schemas.microsoft.com/office/drawing/2014/main" id="{2EB2287D-4F0A-4715-8664-876B69370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9">
              <a:extLst>
                <a:ext uri="{FF2B5EF4-FFF2-40B4-BE49-F238E27FC236}">
                  <a16:creationId xmlns:a16="http://schemas.microsoft.com/office/drawing/2014/main" id="{B7925CDD-EABE-4542-AE73-668C91BA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390">
              <a:extLst>
                <a:ext uri="{FF2B5EF4-FFF2-40B4-BE49-F238E27FC236}">
                  <a16:creationId xmlns:a16="http://schemas.microsoft.com/office/drawing/2014/main" id="{97775C4C-FC0D-4C9F-B7AE-9D6382D9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391">
              <a:extLst>
                <a:ext uri="{FF2B5EF4-FFF2-40B4-BE49-F238E27FC236}">
                  <a16:creationId xmlns:a16="http://schemas.microsoft.com/office/drawing/2014/main" id="{A52CCA56-0BF6-4FC5-B6C3-944AA4EA7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392">
              <a:extLst>
                <a:ext uri="{FF2B5EF4-FFF2-40B4-BE49-F238E27FC236}">
                  <a16:creationId xmlns:a16="http://schemas.microsoft.com/office/drawing/2014/main" id="{AD871B32-4473-45E1-9F37-EEE990A75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393">
              <a:extLst>
                <a:ext uri="{FF2B5EF4-FFF2-40B4-BE49-F238E27FC236}">
                  <a16:creationId xmlns:a16="http://schemas.microsoft.com/office/drawing/2014/main" id="{9C90FD23-296C-4141-A622-3F5E76880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394">
              <a:extLst>
                <a:ext uri="{FF2B5EF4-FFF2-40B4-BE49-F238E27FC236}">
                  <a16:creationId xmlns:a16="http://schemas.microsoft.com/office/drawing/2014/main" id="{7CB5BA93-D93B-402B-8226-9042D08E9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395">
              <a:extLst>
                <a:ext uri="{FF2B5EF4-FFF2-40B4-BE49-F238E27FC236}">
                  <a16:creationId xmlns:a16="http://schemas.microsoft.com/office/drawing/2014/main" id="{AB5F0621-C739-40A2-895D-69A09009B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396">
              <a:extLst>
                <a:ext uri="{FF2B5EF4-FFF2-40B4-BE49-F238E27FC236}">
                  <a16:creationId xmlns:a16="http://schemas.microsoft.com/office/drawing/2014/main" id="{1015CAB0-1952-46EC-81C0-B11E87DF13B0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05" name="그룹 397">
                <a:extLst>
                  <a:ext uri="{FF2B5EF4-FFF2-40B4-BE49-F238E27FC236}">
                    <a16:creationId xmlns:a16="http://schemas.microsoft.com/office/drawing/2014/main" id="{9C824019-AFAC-49E1-B373-26417331CE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10" name="이등변 삼각형 402">
                  <a:extLst>
                    <a:ext uri="{FF2B5EF4-FFF2-40B4-BE49-F238E27FC236}">
                      <a16:creationId xmlns:a16="http://schemas.microsoft.com/office/drawing/2014/main" id="{99D2A348-63DB-4162-9C17-147D91C33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이등변 삼각형 403">
                  <a:extLst>
                    <a:ext uri="{FF2B5EF4-FFF2-40B4-BE49-F238E27FC236}">
                      <a16:creationId xmlns:a16="http://schemas.microsoft.com/office/drawing/2014/main" id="{73CBF94A-8E00-40EF-801A-26D51F16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398">
                <a:extLst>
                  <a:ext uri="{FF2B5EF4-FFF2-40B4-BE49-F238E27FC236}">
                    <a16:creationId xmlns:a16="http://schemas.microsoft.com/office/drawing/2014/main" id="{2A58B221-E308-44FD-9FA2-0A91A6B2F3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08" name="이등변 삼각형 400">
                  <a:extLst>
                    <a:ext uri="{FF2B5EF4-FFF2-40B4-BE49-F238E27FC236}">
                      <a16:creationId xmlns:a16="http://schemas.microsoft.com/office/drawing/2014/main" id="{DC36D0ED-6099-4636-9A63-269DB0DC99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이등변 삼각형 401">
                  <a:extLst>
                    <a:ext uri="{FF2B5EF4-FFF2-40B4-BE49-F238E27FC236}">
                      <a16:creationId xmlns:a16="http://schemas.microsoft.com/office/drawing/2014/main" id="{C408DE75-2622-4C47-9FE5-A999F205B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07" name="직선 연결선 399">
                <a:extLst>
                  <a:ext uri="{FF2B5EF4-FFF2-40B4-BE49-F238E27FC236}">
                    <a16:creationId xmlns:a16="http://schemas.microsoft.com/office/drawing/2014/main" id="{DB76005A-D14C-49B4-8D5E-C4CAE1D22F2C}"/>
                  </a:ext>
                </a:extLst>
              </p:cNvPr>
              <p:cNvCxnSpPr>
                <a:cxnSpLocks/>
                <a:stCxn id="109" idx="1"/>
                <a:endCxn id="10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그룹 336">
            <a:extLst>
              <a:ext uri="{FF2B5EF4-FFF2-40B4-BE49-F238E27FC236}">
                <a16:creationId xmlns:a16="http://schemas.microsoft.com/office/drawing/2014/main" id="{1DB07DF6-42FA-466A-AC08-36B4D57E8C0B}"/>
              </a:ext>
            </a:extLst>
          </p:cNvPr>
          <p:cNvGrpSpPr/>
          <p:nvPr/>
        </p:nvGrpSpPr>
        <p:grpSpPr>
          <a:xfrm>
            <a:off x="4425819" y="910449"/>
            <a:ext cx="923068" cy="1754822"/>
            <a:chOff x="4242743" y="0"/>
            <a:chExt cx="3164666" cy="6016272"/>
          </a:xfrm>
        </p:grpSpPr>
        <p:sp>
          <p:nvSpPr>
            <p:cNvPr id="179" name="직사각형 337">
              <a:extLst>
                <a:ext uri="{FF2B5EF4-FFF2-40B4-BE49-F238E27FC236}">
                  <a16:creationId xmlns:a16="http://schemas.microsoft.com/office/drawing/2014/main" id="{C52B04E0-BF68-4319-A653-08C7E6B9A859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38">
              <a:extLst>
                <a:ext uri="{FF2B5EF4-FFF2-40B4-BE49-F238E27FC236}">
                  <a16:creationId xmlns:a16="http://schemas.microsoft.com/office/drawing/2014/main" id="{BF45278B-B7F5-49E0-910F-4036D95D52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339">
              <a:extLst>
                <a:ext uri="{FF2B5EF4-FFF2-40B4-BE49-F238E27FC236}">
                  <a16:creationId xmlns:a16="http://schemas.microsoft.com/office/drawing/2014/main" id="{F7D6D8A5-DE89-46C7-B994-5C67CBC1A5AA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40">
              <a:extLst>
                <a:ext uri="{FF2B5EF4-FFF2-40B4-BE49-F238E27FC236}">
                  <a16:creationId xmlns:a16="http://schemas.microsoft.com/office/drawing/2014/main" id="{570FC423-6E16-4677-9D90-265DFD9A6C8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41">
              <a:extLst>
                <a:ext uri="{FF2B5EF4-FFF2-40B4-BE49-F238E27FC236}">
                  <a16:creationId xmlns:a16="http://schemas.microsoft.com/office/drawing/2014/main" id="{FDCC1BFA-D1ED-4312-9C7E-2DA403859E5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42">
              <a:extLst>
                <a:ext uri="{FF2B5EF4-FFF2-40B4-BE49-F238E27FC236}">
                  <a16:creationId xmlns:a16="http://schemas.microsoft.com/office/drawing/2014/main" id="{7465CD3E-05C3-4991-B6F4-97A901EF59FE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43">
              <a:extLst>
                <a:ext uri="{FF2B5EF4-FFF2-40B4-BE49-F238E27FC236}">
                  <a16:creationId xmlns:a16="http://schemas.microsoft.com/office/drawing/2014/main" id="{745D7DD3-B317-4FA8-B95C-9C916E2169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4">
              <a:extLst>
                <a:ext uri="{FF2B5EF4-FFF2-40B4-BE49-F238E27FC236}">
                  <a16:creationId xmlns:a16="http://schemas.microsoft.com/office/drawing/2014/main" id="{50C451A7-EE84-4786-941B-F666523ED94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45">
              <a:extLst>
                <a:ext uri="{FF2B5EF4-FFF2-40B4-BE49-F238E27FC236}">
                  <a16:creationId xmlns:a16="http://schemas.microsoft.com/office/drawing/2014/main" id="{B6AED213-F785-4550-9060-F5E27E26AC5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46">
              <a:extLst>
                <a:ext uri="{FF2B5EF4-FFF2-40B4-BE49-F238E27FC236}">
                  <a16:creationId xmlns:a16="http://schemas.microsoft.com/office/drawing/2014/main" id="{8361B788-B4F8-46D5-AC95-5231C93A86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347">
              <a:extLst>
                <a:ext uri="{FF2B5EF4-FFF2-40B4-BE49-F238E27FC236}">
                  <a16:creationId xmlns:a16="http://schemas.microsoft.com/office/drawing/2014/main" id="{F46F7D40-CA50-4CDC-9BAD-6AAFE80DAF2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348">
              <a:extLst>
                <a:ext uri="{FF2B5EF4-FFF2-40B4-BE49-F238E27FC236}">
                  <a16:creationId xmlns:a16="http://schemas.microsoft.com/office/drawing/2014/main" id="{52D009EF-47C2-4D13-A414-94754A382733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349">
              <a:extLst>
                <a:ext uri="{FF2B5EF4-FFF2-40B4-BE49-F238E27FC236}">
                  <a16:creationId xmlns:a16="http://schemas.microsoft.com/office/drawing/2014/main" id="{CBD3D898-8099-427C-9FD9-A1BF6927CF3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56" name="이등변 삼각형 414">
                <a:extLst>
                  <a:ext uri="{FF2B5EF4-FFF2-40B4-BE49-F238E27FC236}">
                    <a16:creationId xmlns:a16="http://schemas.microsoft.com/office/drawing/2014/main" id="{7E36E2FB-3CAE-42AB-B424-84F54BFD37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이등변 삼각형 415">
                <a:extLst>
                  <a:ext uri="{FF2B5EF4-FFF2-40B4-BE49-F238E27FC236}">
                    <a16:creationId xmlns:a16="http://schemas.microsoft.com/office/drawing/2014/main" id="{E9525F99-5FB7-4641-A551-B310E0582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350">
              <a:extLst>
                <a:ext uri="{FF2B5EF4-FFF2-40B4-BE49-F238E27FC236}">
                  <a16:creationId xmlns:a16="http://schemas.microsoft.com/office/drawing/2014/main" id="{782575FA-9567-41DD-B28A-5F4229CF5205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이등변 삼각형 351">
              <a:extLst>
                <a:ext uri="{FF2B5EF4-FFF2-40B4-BE49-F238E27FC236}">
                  <a16:creationId xmlns:a16="http://schemas.microsoft.com/office/drawing/2014/main" id="{113B5B00-E607-4062-A1AD-BEF4280F813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52">
              <a:extLst>
                <a:ext uri="{FF2B5EF4-FFF2-40B4-BE49-F238E27FC236}">
                  <a16:creationId xmlns:a16="http://schemas.microsoft.com/office/drawing/2014/main" id="{FD5EFEF2-090C-49FB-9984-0BF7DE53E958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이등변 삼각형 353">
              <a:extLst>
                <a:ext uri="{FF2B5EF4-FFF2-40B4-BE49-F238E27FC236}">
                  <a16:creationId xmlns:a16="http://schemas.microsoft.com/office/drawing/2014/main" id="{A07DE9B5-5575-4202-9B97-754E6F47B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이등변 삼각형 354">
              <a:extLst>
                <a:ext uri="{FF2B5EF4-FFF2-40B4-BE49-F238E27FC236}">
                  <a16:creationId xmlns:a16="http://schemas.microsoft.com/office/drawing/2014/main" id="{B6B2DF3E-DBC5-4DD8-B175-AD87320E1D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5">
              <a:extLst>
                <a:ext uri="{FF2B5EF4-FFF2-40B4-BE49-F238E27FC236}">
                  <a16:creationId xmlns:a16="http://schemas.microsoft.com/office/drawing/2014/main" id="{EBFD29B6-5DCF-4EEC-B9FC-1BB524EEE5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6">
              <a:extLst>
                <a:ext uri="{FF2B5EF4-FFF2-40B4-BE49-F238E27FC236}">
                  <a16:creationId xmlns:a16="http://schemas.microsoft.com/office/drawing/2014/main" id="{42C57A50-31E2-4B96-9C12-5D2DA018820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357">
              <a:extLst>
                <a:ext uri="{FF2B5EF4-FFF2-40B4-BE49-F238E27FC236}">
                  <a16:creationId xmlns:a16="http://schemas.microsoft.com/office/drawing/2014/main" id="{70713B68-7A78-4138-BB67-82401533A19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8">
              <a:extLst>
                <a:ext uri="{FF2B5EF4-FFF2-40B4-BE49-F238E27FC236}">
                  <a16:creationId xmlns:a16="http://schemas.microsoft.com/office/drawing/2014/main" id="{18970A94-7D5F-4968-B08D-74A8C7F3BBC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9">
              <a:extLst>
                <a:ext uri="{FF2B5EF4-FFF2-40B4-BE49-F238E27FC236}">
                  <a16:creationId xmlns:a16="http://schemas.microsoft.com/office/drawing/2014/main" id="{36662E2A-C494-413A-8592-C99258F87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이등변 삼각형 360">
              <a:extLst>
                <a:ext uri="{FF2B5EF4-FFF2-40B4-BE49-F238E27FC236}">
                  <a16:creationId xmlns:a16="http://schemas.microsoft.com/office/drawing/2014/main" id="{B53ADF59-210F-4B31-8E6C-B9053A4627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이등변 삼각형 361">
              <a:extLst>
                <a:ext uri="{FF2B5EF4-FFF2-40B4-BE49-F238E27FC236}">
                  <a16:creationId xmlns:a16="http://schemas.microsoft.com/office/drawing/2014/main" id="{B656BA63-56FF-45F7-8F6B-EC16A9AF441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362">
              <a:extLst>
                <a:ext uri="{FF2B5EF4-FFF2-40B4-BE49-F238E27FC236}">
                  <a16:creationId xmlns:a16="http://schemas.microsoft.com/office/drawing/2014/main" id="{5E9F67CD-5AA0-4248-B7B4-0443FE259C4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이등변 삼각형 363">
              <a:extLst>
                <a:ext uri="{FF2B5EF4-FFF2-40B4-BE49-F238E27FC236}">
                  <a16:creationId xmlns:a16="http://schemas.microsoft.com/office/drawing/2014/main" id="{E08A64ED-1E7B-47F2-B4B5-EE4C6DEFB6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364">
              <a:extLst>
                <a:ext uri="{FF2B5EF4-FFF2-40B4-BE49-F238E27FC236}">
                  <a16:creationId xmlns:a16="http://schemas.microsoft.com/office/drawing/2014/main" id="{93E7F523-3000-4379-ACD2-592E7C8D5DF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65">
              <a:extLst>
                <a:ext uri="{FF2B5EF4-FFF2-40B4-BE49-F238E27FC236}">
                  <a16:creationId xmlns:a16="http://schemas.microsoft.com/office/drawing/2014/main" id="{F0C2ACDD-7DF9-4236-B9DA-A0B8B5A768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6">
              <a:extLst>
                <a:ext uri="{FF2B5EF4-FFF2-40B4-BE49-F238E27FC236}">
                  <a16:creationId xmlns:a16="http://schemas.microsoft.com/office/drawing/2014/main" id="{205CA823-C4FE-490C-B762-5F5E616A53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7">
              <a:extLst>
                <a:ext uri="{FF2B5EF4-FFF2-40B4-BE49-F238E27FC236}">
                  <a16:creationId xmlns:a16="http://schemas.microsoft.com/office/drawing/2014/main" id="{EC9988EE-F4AA-4913-806A-E74A112FCD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8">
              <a:extLst>
                <a:ext uri="{FF2B5EF4-FFF2-40B4-BE49-F238E27FC236}">
                  <a16:creationId xmlns:a16="http://schemas.microsoft.com/office/drawing/2014/main" id="{EED4F69E-22D7-477F-A22B-743F9F4B8FC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369">
              <a:extLst>
                <a:ext uri="{FF2B5EF4-FFF2-40B4-BE49-F238E27FC236}">
                  <a16:creationId xmlns:a16="http://schemas.microsoft.com/office/drawing/2014/main" id="{E5452F62-813D-49B9-BD85-FAA7DB098E0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이등변 삼각형 370">
              <a:extLst>
                <a:ext uri="{FF2B5EF4-FFF2-40B4-BE49-F238E27FC236}">
                  <a16:creationId xmlns:a16="http://schemas.microsoft.com/office/drawing/2014/main" id="{2FEBA1A2-0E2E-4DC7-8F9F-E3915DA3017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71">
              <a:extLst>
                <a:ext uri="{FF2B5EF4-FFF2-40B4-BE49-F238E27FC236}">
                  <a16:creationId xmlns:a16="http://schemas.microsoft.com/office/drawing/2014/main" id="{EB5E32A9-6682-4D2D-8207-A0E09E3AE5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72">
              <a:extLst>
                <a:ext uri="{FF2B5EF4-FFF2-40B4-BE49-F238E27FC236}">
                  <a16:creationId xmlns:a16="http://schemas.microsoft.com/office/drawing/2014/main" id="{4F9E54F4-8A11-435D-B5D3-9E0E18BFED5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73">
              <a:extLst>
                <a:ext uri="{FF2B5EF4-FFF2-40B4-BE49-F238E27FC236}">
                  <a16:creationId xmlns:a16="http://schemas.microsoft.com/office/drawing/2014/main" id="{188542A3-969D-41EE-BC0E-CF6CF8571E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74">
              <a:extLst>
                <a:ext uri="{FF2B5EF4-FFF2-40B4-BE49-F238E27FC236}">
                  <a16:creationId xmlns:a16="http://schemas.microsoft.com/office/drawing/2014/main" id="{D1B293D3-7EEC-4E65-B6C7-92650E10B1D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이등변 삼각형 375">
              <a:extLst>
                <a:ext uri="{FF2B5EF4-FFF2-40B4-BE49-F238E27FC236}">
                  <a16:creationId xmlns:a16="http://schemas.microsoft.com/office/drawing/2014/main" id="{5EA4E44F-3515-4165-934B-24EC7E4602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직사각형 376">
              <a:extLst>
                <a:ext uri="{FF2B5EF4-FFF2-40B4-BE49-F238E27FC236}">
                  <a16:creationId xmlns:a16="http://schemas.microsoft.com/office/drawing/2014/main" id="{70E3E249-D2F1-4030-925C-3DB94090D2E4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7">
              <a:extLst>
                <a:ext uri="{FF2B5EF4-FFF2-40B4-BE49-F238E27FC236}">
                  <a16:creationId xmlns:a16="http://schemas.microsoft.com/office/drawing/2014/main" id="{B8290BAD-C4CA-4E6E-8BB9-91A8EE713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8">
              <a:extLst>
                <a:ext uri="{FF2B5EF4-FFF2-40B4-BE49-F238E27FC236}">
                  <a16:creationId xmlns:a16="http://schemas.microsoft.com/office/drawing/2014/main" id="{5F572599-49E5-492D-938C-DF42961704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9">
              <a:extLst>
                <a:ext uri="{FF2B5EF4-FFF2-40B4-BE49-F238E27FC236}">
                  <a16:creationId xmlns:a16="http://schemas.microsoft.com/office/drawing/2014/main" id="{BC4AE575-A1A4-44E1-BBCA-0054065A4CF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80">
              <a:extLst>
                <a:ext uri="{FF2B5EF4-FFF2-40B4-BE49-F238E27FC236}">
                  <a16:creationId xmlns:a16="http://schemas.microsoft.com/office/drawing/2014/main" id="{F8D0858C-14E8-4405-B928-FB85C071782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직사각형 381">
              <a:extLst>
                <a:ext uri="{FF2B5EF4-FFF2-40B4-BE49-F238E27FC236}">
                  <a16:creationId xmlns:a16="http://schemas.microsoft.com/office/drawing/2014/main" id="{7ACDC9A5-565F-4916-A32C-560C751E3344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이등변 삼각형 382">
              <a:extLst>
                <a:ext uri="{FF2B5EF4-FFF2-40B4-BE49-F238E27FC236}">
                  <a16:creationId xmlns:a16="http://schemas.microsoft.com/office/drawing/2014/main" id="{A51333FA-BC7E-46B9-A5E8-57F21F8137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83">
              <a:extLst>
                <a:ext uri="{FF2B5EF4-FFF2-40B4-BE49-F238E27FC236}">
                  <a16:creationId xmlns:a16="http://schemas.microsoft.com/office/drawing/2014/main" id="{5B3438C7-D151-4049-97A5-D04DF74163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84">
              <a:extLst>
                <a:ext uri="{FF2B5EF4-FFF2-40B4-BE49-F238E27FC236}">
                  <a16:creationId xmlns:a16="http://schemas.microsoft.com/office/drawing/2014/main" id="{9CB9A07C-A12C-413A-9DFC-CDB7F19D102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이등변 삼각형 385">
              <a:extLst>
                <a:ext uri="{FF2B5EF4-FFF2-40B4-BE49-F238E27FC236}">
                  <a16:creationId xmlns:a16="http://schemas.microsoft.com/office/drawing/2014/main" id="{4989A06A-71FF-4604-95EB-5C6A339C80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8" name="그룹 386">
              <a:extLst>
                <a:ext uri="{FF2B5EF4-FFF2-40B4-BE49-F238E27FC236}">
                  <a16:creationId xmlns:a16="http://schemas.microsoft.com/office/drawing/2014/main" id="{62BF35E7-F8BA-4954-86E7-8060346FF098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46" name="직사각형 404">
                <a:extLst>
                  <a:ext uri="{FF2B5EF4-FFF2-40B4-BE49-F238E27FC236}">
                    <a16:creationId xmlns:a16="http://schemas.microsoft.com/office/drawing/2014/main" id="{A0FCC639-1DE8-446D-BA94-6D7E10CB6B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405">
                <a:extLst>
                  <a:ext uri="{FF2B5EF4-FFF2-40B4-BE49-F238E27FC236}">
                    <a16:creationId xmlns:a16="http://schemas.microsoft.com/office/drawing/2014/main" id="{5A165216-A93B-4A55-914C-010E8D02F3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406">
                <a:extLst>
                  <a:ext uri="{FF2B5EF4-FFF2-40B4-BE49-F238E27FC236}">
                    <a16:creationId xmlns:a16="http://schemas.microsoft.com/office/drawing/2014/main" id="{9F5D6FE7-9B72-4F8E-818B-DB80E6512534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이등변 삼각형 407">
                <a:extLst>
                  <a:ext uri="{FF2B5EF4-FFF2-40B4-BE49-F238E27FC236}">
                    <a16:creationId xmlns:a16="http://schemas.microsoft.com/office/drawing/2014/main" id="{B70D28AD-C618-49F2-BA4C-66CAA2D53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0" name="이등변 삼각형 408">
                <a:extLst>
                  <a:ext uri="{FF2B5EF4-FFF2-40B4-BE49-F238E27FC236}">
                    <a16:creationId xmlns:a16="http://schemas.microsoft.com/office/drawing/2014/main" id="{32CB12EA-EC4C-47A0-9B49-C0962CB59C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이등변 삼각형 409">
                <a:extLst>
                  <a:ext uri="{FF2B5EF4-FFF2-40B4-BE49-F238E27FC236}">
                    <a16:creationId xmlns:a16="http://schemas.microsoft.com/office/drawing/2014/main" id="{B62979D8-14A4-4497-8267-978A7C7D48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410">
                <a:extLst>
                  <a:ext uri="{FF2B5EF4-FFF2-40B4-BE49-F238E27FC236}">
                    <a16:creationId xmlns:a16="http://schemas.microsoft.com/office/drawing/2014/main" id="{C58069DF-5A40-49B3-9360-3BF98FCB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411">
                <a:extLst>
                  <a:ext uri="{FF2B5EF4-FFF2-40B4-BE49-F238E27FC236}">
                    <a16:creationId xmlns:a16="http://schemas.microsoft.com/office/drawing/2014/main" id="{AC04784B-94FA-4D37-BE9D-37A630EAF8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이등변 삼각형 412">
                <a:extLst>
                  <a:ext uri="{FF2B5EF4-FFF2-40B4-BE49-F238E27FC236}">
                    <a16:creationId xmlns:a16="http://schemas.microsoft.com/office/drawing/2014/main" id="{B221C09A-F71B-4B8F-BCBA-517FECCDA4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413">
                <a:extLst>
                  <a:ext uri="{FF2B5EF4-FFF2-40B4-BE49-F238E27FC236}">
                    <a16:creationId xmlns:a16="http://schemas.microsoft.com/office/drawing/2014/main" id="{D2B6F4C5-7262-433F-8BD5-8ECBB49E67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9" name="직선 연결선 387">
              <a:extLst>
                <a:ext uri="{FF2B5EF4-FFF2-40B4-BE49-F238E27FC236}">
                  <a16:creationId xmlns:a16="http://schemas.microsoft.com/office/drawing/2014/main" id="{5C74BB60-4953-4874-A956-4720FA8BE8BE}"/>
                </a:ext>
              </a:extLst>
            </p:cNvPr>
            <p:cNvCxnSpPr>
              <a:cxnSpLocks/>
              <a:stCxn id="247" idx="2"/>
              <a:endCxn id="25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388">
              <a:extLst>
                <a:ext uri="{FF2B5EF4-FFF2-40B4-BE49-F238E27FC236}">
                  <a16:creationId xmlns:a16="http://schemas.microsoft.com/office/drawing/2014/main" id="{3DDBB0FA-9AD9-4A44-ADEF-0D6C9E4F2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389">
              <a:extLst>
                <a:ext uri="{FF2B5EF4-FFF2-40B4-BE49-F238E27FC236}">
                  <a16:creationId xmlns:a16="http://schemas.microsoft.com/office/drawing/2014/main" id="{75E029E5-C7E2-41D7-865A-92F5EC109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390">
              <a:extLst>
                <a:ext uri="{FF2B5EF4-FFF2-40B4-BE49-F238E27FC236}">
                  <a16:creationId xmlns:a16="http://schemas.microsoft.com/office/drawing/2014/main" id="{BE40E8A1-A4A9-4A2C-AADC-3FF6C0992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391">
              <a:extLst>
                <a:ext uri="{FF2B5EF4-FFF2-40B4-BE49-F238E27FC236}">
                  <a16:creationId xmlns:a16="http://schemas.microsoft.com/office/drawing/2014/main" id="{8FB3A5C7-3CEB-4A33-846E-7EFD26DF4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92">
              <a:extLst>
                <a:ext uri="{FF2B5EF4-FFF2-40B4-BE49-F238E27FC236}">
                  <a16:creationId xmlns:a16="http://schemas.microsoft.com/office/drawing/2014/main" id="{3C98EC27-A3C1-429B-813F-E975715D7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393">
              <a:extLst>
                <a:ext uri="{FF2B5EF4-FFF2-40B4-BE49-F238E27FC236}">
                  <a16:creationId xmlns:a16="http://schemas.microsoft.com/office/drawing/2014/main" id="{3A93B413-D78F-4941-B03E-672562423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394">
              <a:extLst>
                <a:ext uri="{FF2B5EF4-FFF2-40B4-BE49-F238E27FC236}">
                  <a16:creationId xmlns:a16="http://schemas.microsoft.com/office/drawing/2014/main" id="{CD0359C6-E650-48FB-BBC6-7C104B5E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395">
              <a:extLst>
                <a:ext uri="{FF2B5EF4-FFF2-40B4-BE49-F238E27FC236}">
                  <a16:creationId xmlns:a16="http://schemas.microsoft.com/office/drawing/2014/main" id="{B69DACB3-61F5-48F0-B40B-D864A5505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그룹 396">
              <a:extLst>
                <a:ext uri="{FF2B5EF4-FFF2-40B4-BE49-F238E27FC236}">
                  <a16:creationId xmlns:a16="http://schemas.microsoft.com/office/drawing/2014/main" id="{E601BD78-C987-4234-86DE-D90BF015697E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39" name="그룹 397">
                <a:extLst>
                  <a:ext uri="{FF2B5EF4-FFF2-40B4-BE49-F238E27FC236}">
                    <a16:creationId xmlns:a16="http://schemas.microsoft.com/office/drawing/2014/main" id="{DB751C86-6F6C-4FF9-91F4-6984BFC2C7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44" name="이등변 삼각형 402">
                  <a:extLst>
                    <a:ext uri="{FF2B5EF4-FFF2-40B4-BE49-F238E27FC236}">
                      <a16:creationId xmlns:a16="http://schemas.microsoft.com/office/drawing/2014/main" id="{68394112-138E-4040-870C-BB44A86B3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이등변 삼각형 403">
                  <a:extLst>
                    <a:ext uri="{FF2B5EF4-FFF2-40B4-BE49-F238E27FC236}">
                      <a16:creationId xmlns:a16="http://schemas.microsoft.com/office/drawing/2014/main" id="{3A37D56A-69AA-47CB-8138-B9A58EA78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40" name="그룹 398">
                <a:extLst>
                  <a:ext uri="{FF2B5EF4-FFF2-40B4-BE49-F238E27FC236}">
                    <a16:creationId xmlns:a16="http://schemas.microsoft.com/office/drawing/2014/main" id="{81B35A57-3CC3-474B-B405-EEA6E5A723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42" name="이등변 삼각형 400">
                  <a:extLst>
                    <a:ext uri="{FF2B5EF4-FFF2-40B4-BE49-F238E27FC236}">
                      <a16:creationId xmlns:a16="http://schemas.microsoft.com/office/drawing/2014/main" id="{963CCE2B-FD5D-4FB3-9543-E0E3E24E9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이등변 삼각형 401">
                  <a:extLst>
                    <a:ext uri="{FF2B5EF4-FFF2-40B4-BE49-F238E27FC236}">
                      <a16:creationId xmlns:a16="http://schemas.microsoft.com/office/drawing/2014/main" id="{492A9833-E324-41F8-8B8F-FF6EBE676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41" name="직선 연결선 399">
                <a:extLst>
                  <a:ext uri="{FF2B5EF4-FFF2-40B4-BE49-F238E27FC236}">
                    <a16:creationId xmlns:a16="http://schemas.microsoft.com/office/drawing/2014/main" id="{E54DDA00-378E-428B-8B88-54EAEB3206D9}"/>
                  </a:ext>
                </a:extLst>
              </p:cNvPr>
              <p:cNvCxnSpPr>
                <a:cxnSpLocks/>
                <a:stCxn id="243" idx="1"/>
                <a:endCxn id="24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그룹 336">
            <a:extLst>
              <a:ext uri="{FF2B5EF4-FFF2-40B4-BE49-F238E27FC236}">
                <a16:creationId xmlns:a16="http://schemas.microsoft.com/office/drawing/2014/main" id="{DA654976-5FC8-4AA3-B082-1FF303CC11A0}"/>
              </a:ext>
            </a:extLst>
          </p:cNvPr>
          <p:cNvGrpSpPr/>
          <p:nvPr/>
        </p:nvGrpSpPr>
        <p:grpSpPr>
          <a:xfrm>
            <a:off x="8524104" y="2267519"/>
            <a:ext cx="923068" cy="1754822"/>
            <a:chOff x="4242743" y="0"/>
            <a:chExt cx="3164666" cy="6016272"/>
          </a:xfrm>
        </p:grpSpPr>
        <p:sp>
          <p:nvSpPr>
            <p:cNvPr id="259" name="직사각형 337">
              <a:extLst>
                <a:ext uri="{FF2B5EF4-FFF2-40B4-BE49-F238E27FC236}">
                  <a16:creationId xmlns:a16="http://schemas.microsoft.com/office/drawing/2014/main" id="{473D2879-EFA4-4B47-8A75-646CFA73D95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이등변 삼각형 338">
              <a:extLst>
                <a:ext uri="{FF2B5EF4-FFF2-40B4-BE49-F238E27FC236}">
                  <a16:creationId xmlns:a16="http://schemas.microsoft.com/office/drawing/2014/main" id="{8B741D8E-8A99-4B6D-A49A-D35406E8D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직사각형 339">
              <a:extLst>
                <a:ext uri="{FF2B5EF4-FFF2-40B4-BE49-F238E27FC236}">
                  <a16:creationId xmlns:a16="http://schemas.microsoft.com/office/drawing/2014/main" id="{97FE60E9-3652-4260-9E14-2FE4F7CD4CA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이등변 삼각형 340">
              <a:extLst>
                <a:ext uri="{FF2B5EF4-FFF2-40B4-BE49-F238E27FC236}">
                  <a16:creationId xmlns:a16="http://schemas.microsoft.com/office/drawing/2014/main" id="{CC591A2A-F28D-4A57-B1D6-ADCCE895FE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341">
              <a:extLst>
                <a:ext uri="{FF2B5EF4-FFF2-40B4-BE49-F238E27FC236}">
                  <a16:creationId xmlns:a16="http://schemas.microsoft.com/office/drawing/2014/main" id="{982D983A-0D16-4125-AE1E-0CDEC9EFF6F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직사각형 342">
              <a:extLst>
                <a:ext uri="{FF2B5EF4-FFF2-40B4-BE49-F238E27FC236}">
                  <a16:creationId xmlns:a16="http://schemas.microsoft.com/office/drawing/2014/main" id="{5E4F3B9F-E3BD-410E-B460-A354E9FDD31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이등변 삼각형 343">
              <a:extLst>
                <a:ext uri="{FF2B5EF4-FFF2-40B4-BE49-F238E27FC236}">
                  <a16:creationId xmlns:a16="http://schemas.microsoft.com/office/drawing/2014/main" id="{C0791881-C54E-4C77-84CE-0CEE6E1B75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이등변 삼각형 344">
              <a:extLst>
                <a:ext uri="{FF2B5EF4-FFF2-40B4-BE49-F238E27FC236}">
                  <a16:creationId xmlns:a16="http://schemas.microsoft.com/office/drawing/2014/main" id="{4B7B232C-BCFE-4A75-838D-3BF587FDDC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이등변 삼각형 345">
              <a:extLst>
                <a:ext uri="{FF2B5EF4-FFF2-40B4-BE49-F238E27FC236}">
                  <a16:creationId xmlns:a16="http://schemas.microsoft.com/office/drawing/2014/main" id="{5301B78E-37A0-489F-9190-CB08C6DC99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이등변 삼각형 346">
              <a:extLst>
                <a:ext uri="{FF2B5EF4-FFF2-40B4-BE49-F238E27FC236}">
                  <a16:creationId xmlns:a16="http://schemas.microsoft.com/office/drawing/2014/main" id="{45F48E5C-4E46-4361-BA5E-A92CF7C2B6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직사각형 347">
              <a:extLst>
                <a:ext uri="{FF2B5EF4-FFF2-40B4-BE49-F238E27FC236}">
                  <a16:creationId xmlns:a16="http://schemas.microsoft.com/office/drawing/2014/main" id="{E4E105BA-8074-459D-BFD5-98A43C03E686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직사각형 348">
              <a:extLst>
                <a:ext uri="{FF2B5EF4-FFF2-40B4-BE49-F238E27FC236}">
                  <a16:creationId xmlns:a16="http://schemas.microsoft.com/office/drawing/2014/main" id="{7A7C639F-557A-4978-88A0-263FCFB4470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1" name="그룹 349">
              <a:extLst>
                <a:ext uri="{FF2B5EF4-FFF2-40B4-BE49-F238E27FC236}">
                  <a16:creationId xmlns:a16="http://schemas.microsoft.com/office/drawing/2014/main" id="{BE80A5D1-F42D-4CEA-BF35-302EED40B43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36" name="이등변 삼각형 414">
                <a:extLst>
                  <a:ext uri="{FF2B5EF4-FFF2-40B4-BE49-F238E27FC236}">
                    <a16:creationId xmlns:a16="http://schemas.microsoft.com/office/drawing/2014/main" id="{8E77A624-A662-404A-9E2E-513821FDD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415">
                <a:extLst>
                  <a:ext uri="{FF2B5EF4-FFF2-40B4-BE49-F238E27FC236}">
                    <a16:creationId xmlns:a16="http://schemas.microsoft.com/office/drawing/2014/main" id="{C10FDB03-888A-4DC1-8D5A-194CE46CDC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2" name="직사각형 350">
              <a:extLst>
                <a:ext uri="{FF2B5EF4-FFF2-40B4-BE49-F238E27FC236}">
                  <a16:creationId xmlns:a16="http://schemas.microsoft.com/office/drawing/2014/main" id="{4979017B-F02E-4AC9-BEF0-D9473D5D5C94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이등변 삼각형 351">
              <a:extLst>
                <a:ext uri="{FF2B5EF4-FFF2-40B4-BE49-F238E27FC236}">
                  <a16:creationId xmlns:a16="http://schemas.microsoft.com/office/drawing/2014/main" id="{CA6A6EE1-5F14-46FA-807E-893E1C8789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352">
              <a:extLst>
                <a:ext uri="{FF2B5EF4-FFF2-40B4-BE49-F238E27FC236}">
                  <a16:creationId xmlns:a16="http://schemas.microsoft.com/office/drawing/2014/main" id="{6758493B-743C-45E5-9696-6DCBFE0194D9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53">
              <a:extLst>
                <a:ext uri="{FF2B5EF4-FFF2-40B4-BE49-F238E27FC236}">
                  <a16:creationId xmlns:a16="http://schemas.microsoft.com/office/drawing/2014/main" id="{2715DD88-7853-40F0-BE07-BD4D237C26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이등변 삼각형 354">
              <a:extLst>
                <a:ext uri="{FF2B5EF4-FFF2-40B4-BE49-F238E27FC236}">
                  <a16:creationId xmlns:a16="http://schemas.microsoft.com/office/drawing/2014/main" id="{1B73EE45-8602-4CE6-B0A0-BD39309116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55">
              <a:extLst>
                <a:ext uri="{FF2B5EF4-FFF2-40B4-BE49-F238E27FC236}">
                  <a16:creationId xmlns:a16="http://schemas.microsoft.com/office/drawing/2014/main" id="{9BBE1BAF-8213-4EFC-848F-FF626D0A82F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56">
              <a:extLst>
                <a:ext uri="{FF2B5EF4-FFF2-40B4-BE49-F238E27FC236}">
                  <a16:creationId xmlns:a16="http://schemas.microsoft.com/office/drawing/2014/main" id="{3EAEBC22-0444-41EB-921F-FDBBE9764E53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57">
              <a:extLst>
                <a:ext uri="{FF2B5EF4-FFF2-40B4-BE49-F238E27FC236}">
                  <a16:creationId xmlns:a16="http://schemas.microsoft.com/office/drawing/2014/main" id="{371A0F42-42A1-4250-828F-BB56A1DA3514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58">
              <a:extLst>
                <a:ext uri="{FF2B5EF4-FFF2-40B4-BE49-F238E27FC236}">
                  <a16:creationId xmlns:a16="http://schemas.microsoft.com/office/drawing/2014/main" id="{50B1E567-DBB1-492A-8485-4CC79BC60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59">
              <a:extLst>
                <a:ext uri="{FF2B5EF4-FFF2-40B4-BE49-F238E27FC236}">
                  <a16:creationId xmlns:a16="http://schemas.microsoft.com/office/drawing/2014/main" id="{F923B2E9-49A7-4FA7-A296-14A67FFD06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60">
              <a:extLst>
                <a:ext uri="{FF2B5EF4-FFF2-40B4-BE49-F238E27FC236}">
                  <a16:creationId xmlns:a16="http://schemas.microsoft.com/office/drawing/2014/main" id="{01A304AA-4BC2-4ADE-85E5-78289B51BD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61">
              <a:extLst>
                <a:ext uri="{FF2B5EF4-FFF2-40B4-BE49-F238E27FC236}">
                  <a16:creationId xmlns:a16="http://schemas.microsoft.com/office/drawing/2014/main" id="{722246B8-D8DB-4125-8686-36386FEF3E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62">
              <a:extLst>
                <a:ext uri="{FF2B5EF4-FFF2-40B4-BE49-F238E27FC236}">
                  <a16:creationId xmlns:a16="http://schemas.microsoft.com/office/drawing/2014/main" id="{2DB28D87-8E76-4898-8657-D0DB517E5500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이등변 삼각형 363">
              <a:extLst>
                <a:ext uri="{FF2B5EF4-FFF2-40B4-BE49-F238E27FC236}">
                  <a16:creationId xmlns:a16="http://schemas.microsoft.com/office/drawing/2014/main" id="{2C56E355-FDCE-4E8A-B67F-B15391FF0B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직사각형 364">
              <a:extLst>
                <a:ext uri="{FF2B5EF4-FFF2-40B4-BE49-F238E27FC236}">
                  <a16:creationId xmlns:a16="http://schemas.microsoft.com/office/drawing/2014/main" id="{4F9E2EC1-CA07-4F6B-9740-6438785445D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이등변 삼각형 365">
              <a:extLst>
                <a:ext uri="{FF2B5EF4-FFF2-40B4-BE49-F238E27FC236}">
                  <a16:creationId xmlns:a16="http://schemas.microsoft.com/office/drawing/2014/main" id="{40B9D7EC-BCAF-4840-9EF6-924BD8B8E0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66">
              <a:extLst>
                <a:ext uri="{FF2B5EF4-FFF2-40B4-BE49-F238E27FC236}">
                  <a16:creationId xmlns:a16="http://schemas.microsoft.com/office/drawing/2014/main" id="{EE4B0069-521C-47AB-A42C-F2AB8AC2D40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이등변 삼각형 367">
              <a:extLst>
                <a:ext uri="{FF2B5EF4-FFF2-40B4-BE49-F238E27FC236}">
                  <a16:creationId xmlns:a16="http://schemas.microsoft.com/office/drawing/2014/main" id="{69D01996-69B2-4DB3-8696-6B58D8A437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368">
              <a:extLst>
                <a:ext uri="{FF2B5EF4-FFF2-40B4-BE49-F238E27FC236}">
                  <a16:creationId xmlns:a16="http://schemas.microsoft.com/office/drawing/2014/main" id="{683E368E-1CAD-49BC-AD97-2FE8DBACBF43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직사각형 369">
              <a:extLst>
                <a:ext uri="{FF2B5EF4-FFF2-40B4-BE49-F238E27FC236}">
                  <a16:creationId xmlns:a16="http://schemas.microsoft.com/office/drawing/2014/main" id="{1757EACA-C586-47DD-96E2-56D81EF6BFE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70">
              <a:extLst>
                <a:ext uri="{FF2B5EF4-FFF2-40B4-BE49-F238E27FC236}">
                  <a16:creationId xmlns:a16="http://schemas.microsoft.com/office/drawing/2014/main" id="{3CBD3158-F5DD-4122-829F-5505B419A2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이등변 삼각형 371">
              <a:extLst>
                <a:ext uri="{FF2B5EF4-FFF2-40B4-BE49-F238E27FC236}">
                  <a16:creationId xmlns:a16="http://schemas.microsoft.com/office/drawing/2014/main" id="{E3F5283B-6210-4C31-A76D-24F584907F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이등변 삼각형 372">
              <a:extLst>
                <a:ext uri="{FF2B5EF4-FFF2-40B4-BE49-F238E27FC236}">
                  <a16:creationId xmlns:a16="http://schemas.microsoft.com/office/drawing/2014/main" id="{F6C67B96-4F02-4E39-8207-468818E5FA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73">
              <a:extLst>
                <a:ext uri="{FF2B5EF4-FFF2-40B4-BE49-F238E27FC236}">
                  <a16:creationId xmlns:a16="http://schemas.microsoft.com/office/drawing/2014/main" id="{247FBDE6-3A59-4E58-B0E6-43847F25A3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직사각형 374">
              <a:extLst>
                <a:ext uri="{FF2B5EF4-FFF2-40B4-BE49-F238E27FC236}">
                  <a16:creationId xmlns:a16="http://schemas.microsoft.com/office/drawing/2014/main" id="{0BD6067A-6D9B-4E47-AC4E-9E0A90BAA9A0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75">
              <a:extLst>
                <a:ext uri="{FF2B5EF4-FFF2-40B4-BE49-F238E27FC236}">
                  <a16:creationId xmlns:a16="http://schemas.microsoft.com/office/drawing/2014/main" id="{991201E8-01EE-496C-897A-61C84315AAC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직사각형 376">
              <a:extLst>
                <a:ext uri="{FF2B5EF4-FFF2-40B4-BE49-F238E27FC236}">
                  <a16:creationId xmlns:a16="http://schemas.microsoft.com/office/drawing/2014/main" id="{67205814-FE48-4B17-AA8A-C0C936DACBE7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이등변 삼각형 377">
              <a:extLst>
                <a:ext uri="{FF2B5EF4-FFF2-40B4-BE49-F238E27FC236}">
                  <a16:creationId xmlns:a16="http://schemas.microsoft.com/office/drawing/2014/main" id="{1E776A1E-F035-47E3-AA39-0EA904B309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78">
              <a:extLst>
                <a:ext uri="{FF2B5EF4-FFF2-40B4-BE49-F238E27FC236}">
                  <a16:creationId xmlns:a16="http://schemas.microsoft.com/office/drawing/2014/main" id="{2AEA6526-FAA0-4D1B-83DC-70E22D26D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이등변 삼각형 379">
              <a:extLst>
                <a:ext uri="{FF2B5EF4-FFF2-40B4-BE49-F238E27FC236}">
                  <a16:creationId xmlns:a16="http://schemas.microsoft.com/office/drawing/2014/main" id="{CE81809C-D188-4CC1-99FD-78FD557603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직사각형 380">
              <a:extLst>
                <a:ext uri="{FF2B5EF4-FFF2-40B4-BE49-F238E27FC236}">
                  <a16:creationId xmlns:a16="http://schemas.microsoft.com/office/drawing/2014/main" id="{172A185A-5FEC-4815-A229-426EFF4D412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직사각형 381">
              <a:extLst>
                <a:ext uri="{FF2B5EF4-FFF2-40B4-BE49-F238E27FC236}">
                  <a16:creationId xmlns:a16="http://schemas.microsoft.com/office/drawing/2014/main" id="{C0944B0E-1F55-4459-9C60-4A8CBCBFE84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82">
              <a:extLst>
                <a:ext uri="{FF2B5EF4-FFF2-40B4-BE49-F238E27FC236}">
                  <a16:creationId xmlns:a16="http://schemas.microsoft.com/office/drawing/2014/main" id="{3B1AA792-ED66-4B8A-86F8-C8B3325D966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이등변 삼각형 383">
              <a:extLst>
                <a:ext uri="{FF2B5EF4-FFF2-40B4-BE49-F238E27FC236}">
                  <a16:creationId xmlns:a16="http://schemas.microsoft.com/office/drawing/2014/main" id="{F34CC97F-A707-40CD-9034-9AA667920F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이등변 삼각형 384">
              <a:extLst>
                <a:ext uri="{FF2B5EF4-FFF2-40B4-BE49-F238E27FC236}">
                  <a16:creationId xmlns:a16="http://schemas.microsoft.com/office/drawing/2014/main" id="{2CA9DECD-0FBF-442B-9B8B-568DA6DCA1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85">
              <a:extLst>
                <a:ext uri="{FF2B5EF4-FFF2-40B4-BE49-F238E27FC236}">
                  <a16:creationId xmlns:a16="http://schemas.microsoft.com/office/drawing/2014/main" id="{328B917A-CA17-4FE6-A62E-724D70D9A5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8" name="그룹 386">
              <a:extLst>
                <a:ext uri="{FF2B5EF4-FFF2-40B4-BE49-F238E27FC236}">
                  <a16:creationId xmlns:a16="http://schemas.microsoft.com/office/drawing/2014/main" id="{79ED5529-8881-4157-AD41-FDD8B3BCC57D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26" name="직사각형 404">
                <a:extLst>
                  <a:ext uri="{FF2B5EF4-FFF2-40B4-BE49-F238E27FC236}">
                    <a16:creationId xmlns:a16="http://schemas.microsoft.com/office/drawing/2014/main" id="{833F1F6D-252A-4925-B282-157DBB757FA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7" name="이등변 삼각형 405">
                <a:extLst>
                  <a:ext uri="{FF2B5EF4-FFF2-40B4-BE49-F238E27FC236}">
                    <a16:creationId xmlns:a16="http://schemas.microsoft.com/office/drawing/2014/main" id="{20DF05EC-8A28-419C-A265-6A3E3F9020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8" name="직사각형 406">
                <a:extLst>
                  <a:ext uri="{FF2B5EF4-FFF2-40B4-BE49-F238E27FC236}">
                    <a16:creationId xmlns:a16="http://schemas.microsoft.com/office/drawing/2014/main" id="{4308145F-7FAE-409E-99C0-B72B37E27CD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9" name="이등변 삼각형 407">
                <a:extLst>
                  <a:ext uri="{FF2B5EF4-FFF2-40B4-BE49-F238E27FC236}">
                    <a16:creationId xmlns:a16="http://schemas.microsoft.com/office/drawing/2014/main" id="{F5F9AB1D-EEF8-423D-A2F9-AC057A62BA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408">
                <a:extLst>
                  <a:ext uri="{FF2B5EF4-FFF2-40B4-BE49-F238E27FC236}">
                    <a16:creationId xmlns:a16="http://schemas.microsoft.com/office/drawing/2014/main" id="{C9507FB0-4333-4696-ACDD-4227E99E4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이등변 삼각형 409">
                <a:extLst>
                  <a:ext uri="{FF2B5EF4-FFF2-40B4-BE49-F238E27FC236}">
                    <a16:creationId xmlns:a16="http://schemas.microsoft.com/office/drawing/2014/main" id="{1921C34E-DEF8-4FEE-8490-93C4C28F5E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410">
                <a:extLst>
                  <a:ext uri="{FF2B5EF4-FFF2-40B4-BE49-F238E27FC236}">
                    <a16:creationId xmlns:a16="http://schemas.microsoft.com/office/drawing/2014/main" id="{36DD2C12-6DE7-4EB6-ADEB-32137477E6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이등변 삼각형 411">
                <a:extLst>
                  <a:ext uri="{FF2B5EF4-FFF2-40B4-BE49-F238E27FC236}">
                    <a16:creationId xmlns:a16="http://schemas.microsoft.com/office/drawing/2014/main" id="{4F80DFC0-57CD-4D4C-A4ED-BE28BD9AD5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이등변 삼각형 412">
                <a:extLst>
                  <a:ext uri="{FF2B5EF4-FFF2-40B4-BE49-F238E27FC236}">
                    <a16:creationId xmlns:a16="http://schemas.microsoft.com/office/drawing/2014/main" id="{E07F2460-36A6-45F9-891C-0E96B83E1C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413">
                <a:extLst>
                  <a:ext uri="{FF2B5EF4-FFF2-40B4-BE49-F238E27FC236}">
                    <a16:creationId xmlns:a16="http://schemas.microsoft.com/office/drawing/2014/main" id="{DD0DA4C4-B8AE-4EAF-8167-804C5BC22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87">
              <a:extLst>
                <a:ext uri="{FF2B5EF4-FFF2-40B4-BE49-F238E27FC236}">
                  <a16:creationId xmlns:a16="http://schemas.microsoft.com/office/drawing/2014/main" id="{B7A9CEC3-3F4C-41DB-BE96-6ADF62E4B1EE}"/>
                </a:ext>
              </a:extLst>
            </p:cNvPr>
            <p:cNvCxnSpPr>
              <a:cxnSpLocks/>
              <a:stCxn id="327" idx="2"/>
              <a:endCxn id="33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88">
              <a:extLst>
                <a:ext uri="{FF2B5EF4-FFF2-40B4-BE49-F238E27FC236}">
                  <a16:creationId xmlns:a16="http://schemas.microsoft.com/office/drawing/2014/main" id="{FE95EA6F-E76E-4648-A107-311480FA8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89">
              <a:extLst>
                <a:ext uri="{FF2B5EF4-FFF2-40B4-BE49-F238E27FC236}">
                  <a16:creationId xmlns:a16="http://schemas.microsoft.com/office/drawing/2014/main" id="{BE519E5A-E8B1-4A62-A2A4-0E0162152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연결선 390">
              <a:extLst>
                <a:ext uri="{FF2B5EF4-FFF2-40B4-BE49-F238E27FC236}">
                  <a16:creationId xmlns:a16="http://schemas.microsoft.com/office/drawing/2014/main" id="{54C2CB16-EA26-4665-BF26-5952BA56F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91">
              <a:extLst>
                <a:ext uri="{FF2B5EF4-FFF2-40B4-BE49-F238E27FC236}">
                  <a16:creationId xmlns:a16="http://schemas.microsoft.com/office/drawing/2014/main" id="{2B28698F-5124-4661-8D4B-038D1E7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92">
              <a:extLst>
                <a:ext uri="{FF2B5EF4-FFF2-40B4-BE49-F238E27FC236}">
                  <a16:creationId xmlns:a16="http://schemas.microsoft.com/office/drawing/2014/main" id="{832D27A1-567F-46BA-B896-2B7C1AAF7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연결선 393">
              <a:extLst>
                <a:ext uri="{FF2B5EF4-FFF2-40B4-BE49-F238E27FC236}">
                  <a16:creationId xmlns:a16="http://schemas.microsoft.com/office/drawing/2014/main" id="{372EE2BF-B11E-43C7-B131-037D848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94">
              <a:extLst>
                <a:ext uri="{FF2B5EF4-FFF2-40B4-BE49-F238E27FC236}">
                  <a16:creationId xmlns:a16="http://schemas.microsoft.com/office/drawing/2014/main" id="{C8478EE4-EAE8-4509-8E12-D0C075BDF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95">
              <a:extLst>
                <a:ext uri="{FF2B5EF4-FFF2-40B4-BE49-F238E27FC236}">
                  <a16:creationId xmlns:a16="http://schemas.microsoft.com/office/drawing/2014/main" id="{B1A0721C-36D3-40CF-BA74-CC02DA23C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96">
              <a:extLst>
                <a:ext uri="{FF2B5EF4-FFF2-40B4-BE49-F238E27FC236}">
                  <a16:creationId xmlns:a16="http://schemas.microsoft.com/office/drawing/2014/main" id="{FB831E2E-86E9-40CB-88AB-4D786785A349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19" name="그룹 397">
                <a:extLst>
                  <a:ext uri="{FF2B5EF4-FFF2-40B4-BE49-F238E27FC236}">
                    <a16:creationId xmlns:a16="http://schemas.microsoft.com/office/drawing/2014/main" id="{B3D287CE-E9D8-423D-BBFF-4BDF31B0E8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24" name="이등변 삼각형 402">
                  <a:extLst>
                    <a:ext uri="{FF2B5EF4-FFF2-40B4-BE49-F238E27FC236}">
                      <a16:creationId xmlns:a16="http://schemas.microsoft.com/office/drawing/2014/main" id="{89280290-0912-4668-A39B-E248C0768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403">
                  <a:extLst>
                    <a:ext uri="{FF2B5EF4-FFF2-40B4-BE49-F238E27FC236}">
                      <a16:creationId xmlns:a16="http://schemas.microsoft.com/office/drawing/2014/main" id="{F46B24C6-D102-4821-A2F6-1A57CB740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20" name="그룹 398">
                <a:extLst>
                  <a:ext uri="{FF2B5EF4-FFF2-40B4-BE49-F238E27FC236}">
                    <a16:creationId xmlns:a16="http://schemas.microsoft.com/office/drawing/2014/main" id="{EFD50CE1-044E-4AC8-8A7E-AE86D1680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22" name="이등변 삼각형 400">
                  <a:extLst>
                    <a:ext uri="{FF2B5EF4-FFF2-40B4-BE49-F238E27FC236}">
                      <a16:creationId xmlns:a16="http://schemas.microsoft.com/office/drawing/2014/main" id="{225A55AD-1610-4C2B-B798-C3ADD8DEA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401">
                  <a:extLst>
                    <a:ext uri="{FF2B5EF4-FFF2-40B4-BE49-F238E27FC236}">
                      <a16:creationId xmlns:a16="http://schemas.microsoft.com/office/drawing/2014/main" id="{2CD7BB88-7A80-447A-8697-2D9531076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1" name="직선 연결선 399">
                <a:extLst>
                  <a:ext uri="{FF2B5EF4-FFF2-40B4-BE49-F238E27FC236}">
                    <a16:creationId xmlns:a16="http://schemas.microsoft.com/office/drawing/2014/main" id="{03609FF1-2AB0-4D83-BAC2-C5633F3D482A}"/>
                  </a:ext>
                </a:extLst>
              </p:cNvPr>
              <p:cNvCxnSpPr>
                <a:cxnSpLocks/>
                <a:stCxn id="323" idx="1"/>
                <a:endCxn id="32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9" name="TextBox 508">
            <a:extLst>
              <a:ext uri="{FF2B5EF4-FFF2-40B4-BE49-F238E27FC236}">
                <a16:creationId xmlns:a16="http://schemas.microsoft.com/office/drawing/2014/main" id="{784B83A9-1FFA-4F16-A19A-E64831109A59}"/>
              </a:ext>
            </a:extLst>
          </p:cNvPr>
          <p:cNvSpPr txBox="1"/>
          <p:nvPr/>
        </p:nvSpPr>
        <p:spPr>
          <a:xfrm>
            <a:off x="3752547" y="49221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DA11009D-0578-454C-AA11-51499CD646B1}"/>
              </a:ext>
            </a:extLst>
          </p:cNvPr>
          <p:cNvSpPr txBox="1"/>
          <p:nvPr/>
        </p:nvSpPr>
        <p:spPr>
          <a:xfrm>
            <a:off x="1697611" y="152482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grpSp>
        <p:nvGrpSpPr>
          <p:cNvPr id="734" name="그룹 89">
            <a:extLst>
              <a:ext uri="{FF2B5EF4-FFF2-40B4-BE49-F238E27FC236}">
                <a16:creationId xmlns:a16="http://schemas.microsoft.com/office/drawing/2014/main" id="{C09B9D73-E143-4A67-B5BB-57B7D8B2BF71}"/>
              </a:ext>
            </a:extLst>
          </p:cNvPr>
          <p:cNvGrpSpPr/>
          <p:nvPr/>
        </p:nvGrpSpPr>
        <p:grpSpPr>
          <a:xfrm>
            <a:off x="7975809" y="751315"/>
            <a:ext cx="548295" cy="143989"/>
            <a:chOff x="6087494" y="883216"/>
            <a:chExt cx="4981461" cy="748145"/>
          </a:xfrm>
        </p:grpSpPr>
        <p:grpSp>
          <p:nvGrpSpPr>
            <p:cNvPr id="735" name="그룹 90">
              <a:extLst>
                <a:ext uri="{FF2B5EF4-FFF2-40B4-BE49-F238E27FC236}">
                  <a16:creationId xmlns:a16="http://schemas.microsoft.com/office/drawing/2014/main" id="{AB5D5465-E7F0-4342-9FEF-D05B546D9ECB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37" name="이등변 삼각형 92">
                <a:extLst>
                  <a:ext uri="{FF2B5EF4-FFF2-40B4-BE49-F238E27FC236}">
                    <a16:creationId xmlns:a16="http://schemas.microsoft.com/office/drawing/2014/main" id="{0A9890D3-B9BC-4B46-A2A1-621E8D0F6D3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타원 93">
                <a:extLst>
                  <a:ext uri="{FF2B5EF4-FFF2-40B4-BE49-F238E27FC236}">
                    <a16:creationId xmlns:a16="http://schemas.microsoft.com/office/drawing/2014/main" id="{B31795D5-7D15-4413-B3C6-B9D63AAA61FD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6" name="타원 91">
              <a:extLst>
                <a:ext uri="{FF2B5EF4-FFF2-40B4-BE49-F238E27FC236}">
                  <a16:creationId xmlns:a16="http://schemas.microsoft.com/office/drawing/2014/main" id="{5FA5D599-2FD6-4E30-831D-F48DDB24B572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4" name="Trapezoid 743">
            <a:extLst>
              <a:ext uri="{FF2B5EF4-FFF2-40B4-BE49-F238E27FC236}">
                <a16:creationId xmlns:a16="http://schemas.microsoft.com/office/drawing/2014/main" id="{75C3841D-299C-4EFB-B4D4-DBBD4E574986}"/>
              </a:ext>
            </a:extLst>
          </p:cNvPr>
          <p:cNvSpPr/>
          <p:nvPr/>
        </p:nvSpPr>
        <p:spPr>
          <a:xfrm rot="5400000">
            <a:off x="8110572" y="112158"/>
            <a:ext cx="342648" cy="585518"/>
          </a:xfrm>
          <a:prstGeom prst="trapezoid">
            <a:avLst>
              <a:gd name="adj" fmla="val 319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B566BD37-8C06-448B-AF4D-36D707C90E49}"/>
              </a:ext>
            </a:extLst>
          </p:cNvPr>
          <p:cNvGrpSpPr/>
          <p:nvPr/>
        </p:nvGrpSpPr>
        <p:grpSpPr>
          <a:xfrm rot="21394418">
            <a:off x="7975809" y="1251362"/>
            <a:ext cx="635576" cy="115597"/>
            <a:chOff x="7665725" y="657041"/>
            <a:chExt cx="1469105" cy="166303"/>
          </a:xfrm>
        </p:grpSpPr>
        <p:grpSp>
          <p:nvGrpSpPr>
            <p:cNvPr id="746" name="그룹 90">
              <a:extLst>
                <a:ext uri="{FF2B5EF4-FFF2-40B4-BE49-F238E27FC236}">
                  <a16:creationId xmlns:a16="http://schemas.microsoft.com/office/drawing/2014/main" id="{805E6534-7F82-41BA-A60E-8838980DC536}"/>
                </a:ext>
              </a:extLst>
            </p:cNvPr>
            <p:cNvGrpSpPr/>
            <p:nvPr/>
          </p:nvGrpSpPr>
          <p:grpSpPr>
            <a:xfrm rot="5485810">
              <a:off x="8318673" y="7186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8" name="이등변 삼각형 92">
                <a:extLst>
                  <a:ext uri="{FF2B5EF4-FFF2-40B4-BE49-F238E27FC236}">
                    <a16:creationId xmlns:a16="http://schemas.microsoft.com/office/drawing/2014/main" id="{CAD8033A-9674-4BF6-B4CC-A5B131ABC7BF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9" name="타원 93">
                <a:extLst>
                  <a:ext uri="{FF2B5EF4-FFF2-40B4-BE49-F238E27FC236}">
                    <a16:creationId xmlns:a16="http://schemas.microsoft.com/office/drawing/2014/main" id="{1CCB0758-DA6A-4789-8EA6-D64677BB8DF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7" name="타원 91">
              <a:extLst>
                <a:ext uri="{FF2B5EF4-FFF2-40B4-BE49-F238E27FC236}">
                  <a16:creationId xmlns:a16="http://schemas.microsoft.com/office/drawing/2014/main" id="{86195231-9C47-463F-B56B-7FCEB22DC187}"/>
                </a:ext>
              </a:extLst>
            </p:cNvPr>
            <p:cNvSpPr/>
            <p:nvPr/>
          </p:nvSpPr>
          <p:spPr>
            <a:xfrm rot="85810">
              <a:off x="7797430" y="657041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8BA4C355-94F5-40FC-BC4B-875BD4485528}"/>
              </a:ext>
            </a:extLst>
          </p:cNvPr>
          <p:cNvGrpSpPr/>
          <p:nvPr/>
        </p:nvGrpSpPr>
        <p:grpSpPr>
          <a:xfrm>
            <a:off x="8465927" y="1467939"/>
            <a:ext cx="1046894" cy="1167213"/>
            <a:chOff x="8541267" y="-289953"/>
            <a:chExt cx="4230591" cy="4716810"/>
          </a:xfrm>
        </p:grpSpPr>
        <p:sp>
          <p:nvSpPr>
            <p:cNvPr id="904" name="직사각형 20">
              <a:extLst>
                <a:ext uri="{FF2B5EF4-FFF2-40B4-BE49-F238E27FC236}">
                  <a16:creationId xmlns:a16="http://schemas.microsoft.com/office/drawing/2014/main" id="{3210CF44-FFAF-4FAB-B483-61B42705798F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3">
              <a:extLst>
                <a:ext uri="{FF2B5EF4-FFF2-40B4-BE49-F238E27FC236}">
                  <a16:creationId xmlns:a16="http://schemas.microsoft.com/office/drawing/2014/main" id="{17A5A009-7D33-4BAB-A69C-7E4050CD948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6" name="직사각형 17">
              <a:extLst>
                <a:ext uri="{FF2B5EF4-FFF2-40B4-BE49-F238E27FC236}">
                  <a16:creationId xmlns:a16="http://schemas.microsoft.com/office/drawing/2014/main" id="{972E8532-30A5-4705-AAA4-D2C103560A98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7" name="직사각형 19">
              <a:extLst>
                <a:ext uri="{FF2B5EF4-FFF2-40B4-BE49-F238E27FC236}">
                  <a16:creationId xmlns:a16="http://schemas.microsoft.com/office/drawing/2014/main" id="{F4EAE975-65EB-4C18-AEE6-28276A46B8A7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59E6AF38-F38E-4325-BFB1-4CC3B465D460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36" name="평행 사변형 14">
                <a:extLst>
                  <a:ext uri="{FF2B5EF4-FFF2-40B4-BE49-F238E27FC236}">
                    <a16:creationId xmlns:a16="http://schemas.microsoft.com/office/drawing/2014/main" id="{D038D176-B0C8-4964-8729-E0BF217BCFA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7" name="평행 사변형 15">
                <a:extLst>
                  <a:ext uri="{FF2B5EF4-FFF2-40B4-BE49-F238E27FC236}">
                    <a16:creationId xmlns:a16="http://schemas.microsoft.com/office/drawing/2014/main" id="{26D2B829-6DA5-4277-8CF3-F77F8855175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8" name="평행 사변형 16">
                <a:extLst>
                  <a:ext uri="{FF2B5EF4-FFF2-40B4-BE49-F238E27FC236}">
                    <a16:creationId xmlns:a16="http://schemas.microsoft.com/office/drawing/2014/main" id="{B1DEDA49-7455-4569-B741-8C59B7BFBA4F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2D706E81-665F-4886-B37A-BB249893492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55" name="평행 사변형 14">
                  <a:extLst>
                    <a:ext uri="{FF2B5EF4-FFF2-40B4-BE49-F238E27FC236}">
                      <a16:creationId xmlns:a16="http://schemas.microsoft.com/office/drawing/2014/main" id="{3AA74203-4C2D-4992-B137-3382F0B580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6" name="평행 사변형 14">
                  <a:extLst>
                    <a:ext uri="{FF2B5EF4-FFF2-40B4-BE49-F238E27FC236}">
                      <a16:creationId xmlns:a16="http://schemas.microsoft.com/office/drawing/2014/main" id="{28E3CB8F-D181-42C1-A9D7-E773027F80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7" name="평행 사변형 14">
                  <a:extLst>
                    <a:ext uri="{FF2B5EF4-FFF2-40B4-BE49-F238E27FC236}">
                      <a16:creationId xmlns:a16="http://schemas.microsoft.com/office/drawing/2014/main" id="{894A7F58-D544-4E89-AF9C-28F91D9AF14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8" name="평행 사변형 14">
                  <a:extLst>
                    <a:ext uri="{FF2B5EF4-FFF2-40B4-BE49-F238E27FC236}">
                      <a16:creationId xmlns:a16="http://schemas.microsoft.com/office/drawing/2014/main" id="{8D70AFDE-4578-48ED-B624-0E38860DA0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0" name="Group 939">
                <a:extLst>
                  <a:ext uri="{FF2B5EF4-FFF2-40B4-BE49-F238E27FC236}">
                    <a16:creationId xmlns:a16="http://schemas.microsoft.com/office/drawing/2014/main" id="{FF590E03-CBCC-43C9-8CBF-9105F872837C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51" name="평행 사변형 14">
                  <a:extLst>
                    <a:ext uri="{FF2B5EF4-FFF2-40B4-BE49-F238E27FC236}">
                      <a16:creationId xmlns:a16="http://schemas.microsoft.com/office/drawing/2014/main" id="{71416AED-EE85-4A70-88AD-395C7AD51D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2" name="평행 사변형 14">
                  <a:extLst>
                    <a:ext uri="{FF2B5EF4-FFF2-40B4-BE49-F238E27FC236}">
                      <a16:creationId xmlns:a16="http://schemas.microsoft.com/office/drawing/2014/main" id="{B560DC41-D2F7-473D-B127-66A3F54F0C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3" name="평행 사변형 14">
                  <a:extLst>
                    <a:ext uri="{FF2B5EF4-FFF2-40B4-BE49-F238E27FC236}">
                      <a16:creationId xmlns:a16="http://schemas.microsoft.com/office/drawing/2014/main" id="{501E9755-8FB8-4220-B077-47028B39BE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4" name="평행 사변형 14">
                  <a:extLst>
                    <a:ext uri="{FF2B5EF4-FFF2-40B4-BE49-F238E27FC236}">
                      <a16:creationId xmlns:a16="http://schemas.microsoft.com/office/drawing/2014/main" id="{06888A6D-F1F6-48D9-8DF3-0A5F854E92C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037AA236-91E3-4E7A-AB65-41C0C838DC87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47" name="평행 사변형 14">
                  <a:extLst>
                    <a:ext uri="{FF2B5EF4-FFF2-40B4-BE49-F238E27FC236}">
                      <a16:creationId xmlns:a16="http://schemas.microsoft.com/office/drawing/2014/main" id="{A365F4C6-B548-4E13-8859-83F693BE0F9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8" name="평행 사변형 14">
                  <a:extLst>
                    <a:ext uri="{FF2B5EF4-FFF2-40B4-BE49-F238E27FC236}">
                      <a16:creationId xmlns:a16="http://schemas.microsoft.com/office/drawing/2014/main" id="{2FFA2EE3-8EBC-444E-82F0-7CB500A2F9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9" name="평행 사변형 14">
                  <a:extLst>
                    <a:ext uri="{FF2B5EF4-FFF2-40B4-BE49-F238E27FC236}">
                      <a16:creationId xmlns:a16="http://schemas.microsoft.com/office/drawing/2014/main" id="{9E6E6659-6A31-4EBF-BE1C-73C60F281EB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0" name="평행 사변형 14">
                  <a:extLst>
                    <a:ext uri="{FF2B5EF4-FFF2-40B4-BE49-F238E27FC236}">
                      <a16:creationId xmlns:a16="http://schemas.microsoft.com/office/drawing/2014/main" id="{4E91A72E-7CA6-440B-9C55-4CB640C8C9E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85609DFE-D9D3-4115-BAE3-265AE6622D2B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43" name="평행 사변형 14">
                  <a:extLst>
                    <a:ext uri="{FF2B5EF4-FFF2-40B4-BE49-F238E27FC236}">
                      <a16:creationId xmlns:a16="http://schemas.microsoft.com/office/drawing/2014/main" id="{AEDEFB26-2FA1-4C2A-8843-4B58F9F69E8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평행 사변형 14">
                  <a:extLst>
                    <a:ext uri="{FF2B5EF4-FFF2-40B4-BE49-F238E27FC236}">
                      <a16:creationId xmlns:a16="http://schemas.microsoft.com/office/drawing/2014/main" id="{A2FE1DFC-C658-4B90-B1BD-8004D6CBA6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평행 사변형 14">
                  <a:extLst>
                    <a:ext uri="{FF2B5EF4-FFF2-40B4-BE49-F238E27FC236}">
                      <a16:creationId xmlns:a16="http://schemas.microsoft.com/office/drawing/2014/main" id="{5808E8D4-E374-4CB9-8E98-3398FB8FE0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6" name="평행 사변형 14">
                  <a:extLst>
                    <a:ext uri="{FF2B5EF4-FFF2-40B4-BE49-F238E27FC236}">
                      <a16:creationId xmlns:a16="http://schemas.microsoft.com/office/drawing/2014/main" id="{819C17E5-C817-424C-AB17-6B9D670BF8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94829C17-81BD-40F0-8BBC-80D70D023C3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13" name="평행 사변형 14">
                <a:extLst>
                  <a:ext uri="{FF2B5EF4-FFF2-40B4-BE49-F238E27FC236}">
                    <a16:creationId xmlns:a16="http://schemas.microsoft.com/office/drawing/2014/main" id="{0407FC03-EDF5-457B-B8C5-A84B8088DA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4" name="평행 사변형 15">
                <a:extLst>
                  <a:ext uri="{FF2B5EF4-FFF2-40B4-BE49-F238E27FC236}">
                    <a16:creationId xmlns:a16="http://schemas.microsoft.com/office/drawing/2014/main" id="{1316EDAC-F4B1-479A-8280-3BA44399674D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5" name="평행 사변형 16">
                <a:extLst>
                  <a:ext uri="{FF2B5EF4-FFF2-40B4-BE49-F238E27FC236}">
                    <a16:creationId xmlns:a16="http://schemas.microsoft.com/office/drawing/2014/main" id="{3AD762C3-9B2C-4AA8-8AEC-8F1FBAF9877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7D10214A-2837-44DE-881B-BC6DAE5D1ED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32" name="평행 사변형 14">
                  <a:extLst>
                    <a:ext uri="{FF2B5EF4-FFF2-40B4-BE49-F238E27FC236}">
                      <a16:creationId xmlns:a16="http://schemas.microsoft.com/office/drawing/2014/main" id="{06EC1306-082F-4E91-AEDC-91B69B8F09D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평행 사변형 14">
                  <a:extLst>
                    <a:ext uri="{FF2B5EF4-FFF2-40B4-BE49-F238E27FC236}">
                      <a16:creationId xmlns:a16="http://schemas.microsoft.com/office/drawing/2014/main" id="{4DD52903-238F-4B96-B67B-F01B19CCD6D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평행 사변형 14">
                  <a:extLst>
                    <a:ext uri="{FF2B5EF4-FFF2-40B4-BE49-F238E27FC236}">
                      <a16:creationId xmlns:a16="http://schemas.microsoft.com/office/drawing/2014/main" id="{4E93F230-4F5E-407D-989D-346BF46836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평행 사변형 14">
                  <a:extLst>
                    <a:ext uri="{FF2B5EF4-FFF2-40B4-BE49-F238E27FC236}">
                      <a16:creationId xmlns:a16="http://schemas.microsoft.com/office/drawing/2014/main" id="{7526F424-C690-437A-B640-483BD45980A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4CE0DCD-7920-4E1A-83E3-3BC48F0991E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28" name="평행 사변형 14">
                  <a:extLst>
                    <a:ext uri="{FF2B5EF4-FFF2-40B4-BE49-F238E27FC236}">
                      <a16:creationId xmlns:a16="http://schemas.microsoft.com/office/drawing/2014/main" id="{83007A88-2E1A-4577-87AA-73ED59C9331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9" name="평행 사변형 14">
                  <a:extLst>
                    <a:ext uri="{FF2B5EF4-FFF2-40B4-BE49-F238E27FC236}">
                      <a16:creationId xmlns:a16="http://schemas.microsoft.com/office/drawing/2014/main" id="{298F1574-DF3F-4FF4-824A-F13B04AF4C0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0" name="평행 사변형 14">
                  <a:extLst>
                    <a:ext uri="{FF2B5EF4-FFF2-40B4-BE49-F238E27FC236}">
                      <a16:creationId xmlns:a16="http://schemas.microsoft.com/office/drawing/2014/main" id="{B7F2C00B-BDF9-4CE6-BADD-049A23FE688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1" name="평행 사변형 14">
                  <a:extLst>
                    <a:ext uri="{FF2B5EF4-FFF2-40B4-BE49-F238E27FC236}">
                      <a16:creationId xmlns:a16="http://schemas.microsoft.com/office/drawing/2014/main" id="{15570C9F-DBA7-48ED-ADC6-3B706B35026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74F21428-A183-424F-AC87-4710812475C0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24" name="평행 사변형 14">
                  <a:extLst>
                    <a:ext uri="{FF2B5EF4-FFF2-40B4-BE49-F238E27FC236}">
                      <a16:creationId xmlns:a16="http://schemas.microsoft.com/office/drawing/2014/main" id="{E2871E6C-3D5A-4AE4-BC5C-4B1576D1D1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평행 사변형 14">
                  <a:extLst>
                    <a:ext uri="{FF2B5EF4-FFF2-40B4-BE49-F238E27FC236}">
                      <a16:creationId xmlns:a16="http://schemas.microsoft.com/office/drawing/2014/main" id="{E2C6AC80-46E2-4415-B019-8D53E976F64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6" name="평행 사변형 14">
                  <a:extLst>
                    <a:ext uri="{FF2B5EF4-FFF2-40B4-BE49-F238E27FC236}">
                      <a16:creationId xmlns:a16="http://schemas.microsoft.com/office/drawing/2014/main" id="{75C66161-58CB-445F-8AB8-1179C67553C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7" name="평행 사변형 14">
                  <a:extLst>
                    <a:ext uri="{FF2B5EF4-FFF2-40B4-BE49-F238E27FC236}">
                      <a16:creationId xmlns:a16="http://schemas.microsoft.com/office/drawing/2014/main" id="{C7D6E392-FDA6-4FBA-812D-EFCCA73D1AC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9960BDA6-5FFC-4591-8FA3-CD604BB74A5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20" name="평행 사변형 14">
                  <a:extLst>
                    <a:ext uri="{FF2B5EF4-FFF2-40B4-BE49-F238E27FC236}">
                      <a16:creationId xmlns:a16="http://schemas.microsoft.com/office/drawing/2014/main" id="{2C5F912F-330A-4F37-888E-98733B4ABB1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1" name="평행 사변형 14">
                  <a:extLst>
                    <a:ext uri="{FF2B5EF4-FFF2-40B4-BE49-F238E27FC236}">
                      <a16:creationId xmlns:a16="http://schemas.microsoft.com/office/drawing/2014/main" id="{67B3699E-012A-47C8-BF6D-69F8DE51D26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2" name="평행 사변형 14">
                  <a:extLst>
                    <a:ext uri="{FF2B5EF4-FFF2-40B4-BE49-F238E27FC236}">
                      <a16:creationId xmlns:a16="http://schemas.microsoft.com/office/drawing/2014/main" id="{10C313D5-399D-4DEB-9F2E-D508CA8BD56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평행 사변형 14">
                  <a:extLst>
                    <a:ext uri="{FF2B5EF4-FFF2-40B4-BE49-F238E27FC236}">
                      <a16:creationId xmlns:a16="http://schemas.microsoft.com/office/drawing/2014/main" id="{A44EDBBA-AECA-417C-982B-586E1CFE0AB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FC6A232D-9419-4ACE-96F6-5565B67C7D6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11" name="직사각형 20">
                <a:extLst>
                  <a:ext uri="{FF2B5EF4-FFF2-40B4-BE49-F238E27FC236}">
                    <a16:creationId xmlns:a16="http://schemas.microsoft.com/office/drawing/2014/main" id="{E3776AEA-ED3F-4284-B53E-5D46DBC851F6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12" name="Graphic 911" descr="Camera">
                <a:extLst>
                  <a:ext uri="{FF2B5EF4-FFF2-40B4-BE49-F238E27FC236}">
                    <a16:creationId xmlns:a16="http://schemas.microsoft.com/office/drawing/2014/main" id="{C7B03175-F18C-4866-AB0F-61E119B99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F7C0A1D0-4DF7-4732-BAFC-15847B13FCDC}"/>
              </a:ext>
            </a:extLst>
          </p:cNvPr>
          <p:cNvGrpSpPr/>
          <p:nvPr/>
        </p:nvGrpSpPr>
        <p:grpSpPr>
          <a:xfrm>
            <a:off x="4368980" y="54140"/>
            <a:ext cx="1046894" cy="1167213"/>
            <a:chOff x="8541267" y="-289953"/>
            <a:chExt cx="4230591" cy="4716810"/>
          </a:xfrm>
        </p:grpSpPr>
        <p:sp>
          <p:nvSpPr>
            <p:cNvPr id="960" name="직사각형 20">
              <a:extLst>
                <a:ext uri="{FF2B5EF4-FFF2-40B4-BE49-F238E27FC236}">
                  <a16:creationId xmlns:a16="http://schemas.microsoft.com/office/drawing/2014/main" id="{43581764-EB67-4926-81D5-9745E6624065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3">
              <a:extLst>
                <a:ext uri="{FF2B5EF4-FFF2-40B4-BE49-F238E27FC236}">
                  <a16:creationId xmlns:a16="http://schemas.microsoft.com/office/drawing/2014/main" id="{F7A04EEC-2F01-49EB-8AA6-4FE7C9535683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2" name="직사각형 17">
              <a:extLst>
                <a:ext uri="{FF2B5EF4-FFF2-40B4-BE49-F238E27FC236}">
                  <a16:creationId xmlns:a16="http://schemas.microsoft.com/office/drawing/2014/main" id="{E4ED38B9-E9AB-4357-A8A4-4AD7D282D17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3" name="직사각형 19">
              <a:extLst>
                <a:ext uri="{FF2B5EF4-FFF2-40B4-BE49-F238E27FC236}">
                  <a16:creationId xmlns:a16="http://schemas.microsoft.com/office/drawing/2014/main" id="{C4D2677E-AF84-4D51-AFEA-6717FFBFD7F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DF07955C-08BC-4BB0-9CB0-42B432BAA0F2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92" name="평행 사변형 14">
                <a:extLst>
                  <a:ext uri="{FF2B5EF4-FFF2-40B4-BE49-F238E27FC236}">
                    <a16:creationId xmlns:a16="http://schemas.microsoft.com/office/drawing/2014/main" id="{8E16B870-78DC-423C-A644-8005A30578A1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3" name="평행 사변형 15">
                <a:extLst>
                  <a:ext uri="{FF2B5EF4-FFF2-40B4-BE49-F238E27FC236}">
                    <a16:creationId xmlns:a16="http://schemas.microsoft.com/office/drawing/2014/main" id="{857AF402-EC60-4299-BC53-A24E4DA9D10F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4" name="평행 사변형 16">
                <a:extLst>
                  <a:ext uri="{FF2B5EF4-FFF2-40B4-BE49-F238E27FC236}">
                    <a16:creationId xmlns:a16="http://schemas.microsoft.com/office/drawing/2014/main" id="{F1353016-BDD6-4F0C-B4AE-6276BD177FE0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983C196D-AFB7-4572-B681-6AB72AC37D5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1" name="평행 사변형 14">
                  <a:extLst>
                    <a:ext uri="{FF2B5EF4-FFF2-40B4-BE49-F238E27FC236}">
                      <a16:creationId xmlns:a16="http://schemas.microsoft.com/office/drawing/2014/main" id="{5BC077C6-82BE-4F6E-A85C-5DCA47102F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2" name="평행 사변형 14">
                  <a:extLst>
                    <a:ext uri="{FF2B5EF4-FFF2-40B4-BE49-F238E27FC236}">
                      <a16:creationId xmlns:a16="http://schemas.microsoft.com/office/drawing/2014/main" id="{F6FDCAB3-868F-436D-803B-3252AC34476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3" name="평행 사변형 14">
                  <a:extLst>
                    <a:ext uri="{FF2B5EF4-FFF2-40B4-BE49-F238E27FC236}">
                      <a16:creationId xmlns:a16="http://schemas.microsoft.com/office/drawing/2014/main" id="{F62F0D42-6063-4A31-8750-31F45B8A262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4" name="평행 사변형 14">
                  <a:extLst>
                    <a:ext uri="{FF2B5EF4-FFF2-40B4-BE49-F238E27FC236}">
                      <a16:creationId xmlns:a16="http://schemas.microsoft.com/office/drawing/2014/main" id="{5A8DBEA0-3229-4C2F-895F-0AEE09742B9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584FBCA8-DA40-4D8F-821B-27C4714F9DB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7" name="평행 사변형 14">
                  <a:extLst>
                    <a:ext uri="{FF2B5EF4-FFF2-40B4-BE49-F238E27FC236}">
                      <a16:creationId xmlns:a16="http://schemas.microsoft.com/office/drawing/2014/main" id="{5E7DEC71-6C79-4158-B7E0-AF1C178B78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8" name="평행 사변형 14">
                  <a:extLst>
                    <a:ext uri="{FF2B5EF4-FFF2-40B4-BE49-F238E27FC236}">
                      <a16:creationId xmlns:a16="http://schemas.microsoft.com/office/drawing/2014/main" id="{86D46E30-294B-43DB-9A22-9FC38CB14A2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9" name="평행 사변형 14">
                  <a:extLst>
                    <a:ext uri="{FF2B5EF4-FFF2-40B4-BE49-F238E27FC236}">
                      <a16:creationId xmlns:a16="http://schemas.microsoft.com/office/drawing/2014/main" id="{58836132-4A82-4326-940B-0FE89E05A8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0" name="평행 사변형 14">
                  <a:extLst>
                    <a:ext uri="{FF2B5EF4-FFF2-40B4-BE49-F238E27FC236}">
                      <a16:creationId xmlns:a16="http://schemas.microsoft.com/office/drawing/2014/main" id="{437D20B7-52C5-4BCE-9FF6-60CB0F15085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23B6544F-A025-4278-AE3D-D38625CD2F98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3" name="평행 사변형 14">
                  <a:extLst>
                    <a:ext uri="{FF2B5EF4-FFF2-40B4-BE49-F238E27FC236}">
                      <a16:creationId xmlns:a16="http://schemas.microsoft.com/office/drawing/2014/main" id="{97298D34-560E-4119-918D-19AB13038B3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4" name="평행 사변형 14">
                  <a:extLst>
                    <a:ext uri="{FF2B5EF4-FFF2-40B4-BE49-F238E27FC236}">
                      <a16:creationId xmlns:a16="http://schemas.microsoft.com/office/drawing/2014/main" id="{11349147-EB08-4957-B40C-94CA4CE77A7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5" name="평행 사변형 14">
                  <a:extLst>
                    <a:ext uri="{FF2B5EF4-FFF2-40B4-BE49-F238E27FC236}">
                      <a16:creationId xmlns:a16="http://schemas.microsoft.com/office/drawing/2014/main" id="{9D91262C-8E63-4BA9-83E6-B9C091819AF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6" name="평행 사변형 14">
                  <a:extLst>
                    <a:ext uri="{FF2B5EF4-FFF2-40B4-BE49-F238E27FC236}">
                      <a16:creationId xmlns:a16="http://schemas.microsoft.com/office/drawing/2014/main" id="{F558E520-FE8D-4F9C-B1AB-D694345290C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01AA945F-D904-4012-9DED-0730636B90B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99" name="평행 사변형 14">
                  <a:extLst>
                    <a:ext uri="{FF2B5EF4-FFF2-40B4-BE49-F238E27FC236}">
                      <a16:creationId xmlns:a16="http://schemas.microsoft.com/office/drawing/2014/main" id="{6821BD7E-C771-4898-B4AD-342905471DE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0" name="평행 사변형 14">
                  <a:extLst>
                    <a:ext uri="{FF2B5EF4-FFF2-40B4-BE49-F238E27FC236}">
                      <a16:creationId xmlns:a16="http://schemas.microsoft.com/office/drawing/2014/main" id="{4B6E6F96-51ED-4C34-BFD7-6798D221F73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1" name="평행 사변형 14">
                  <a:extLst>
                    <a:ext uri="{FF2B5EF4-FFF2-40B4-BE49-F238E27FC236}">
                      <a16:creationId xmlns:a16="http://schemas.microsoft.com/office/drawing/2014/main" id="{84CE245B-F5CE-430C-9524-80A348B011B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2" name="평행 사변형 14">
                  <a:extLst>
                    <a:ext uri="{FF2B5EF4-FFF2-40B4-BE49-F238E27FC236}">
                      <a16:creationId xmlns:a16="http://schemas.microsoft.com/office/drawing/2014/main" id="{E4843116-7AE8-4DBE-9DCC-3CA9842E551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4007A982-FC6A-4F08-92C8-DA420980C95C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69" name="평행 사변형 14">
                <a:extLst>
                  <a:ext uri="{FF2B5EF4-FFF2-40B4-BE49-F238E27FC236}">
                    <a16:creationId xmlns:a16="http://schemas.microsoft.com/office/drawing/2014/main" id="{182DF540-48B5-4B01-B3E4-625BBB0CCA40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0" name="평행 사변형 15">
                <a:extLst>
                  <a:ext uri="{FF2B5EF4-FFF2-40B4-BE49-F238E27FC236}">
                    <a16:creationId xmlns:a16="http://schemas.microsoft.com/office/drawing/2014/main" id="{D0A0BBA3-30E9-433D-858F-BDC7EA5303A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1" name="평행 사변형 16">
                <a:extLst>
                  <a:ext uri="{FF2B5EF4-FFF2-40B4-BE49-F238E27FC236}">
                    <a16:creationId xmlns:a16="http://schemas.microsoft.com/office/drawing/2014/main" id="{2C1234D1-33DF-43C9-ABEB-983EC861080E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F07B6A16-97D4-4BB3-B5C1-95415019986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88" name="평행 사변형 14">
                  <a:extLst>
                    <a:ext uri="{FF2B5EF4-FFF2-40B4-BE49-F238E27FC236}">
                      <a16:creationId xmlns:a16="http://schemas.microsoft.com/office/drawing/2014/main" id="{C8A4BAF5-CB1F-47C3-843F-55CD1B934B3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9" name="평행 사변형 14">
                  <a:extLst>
                    <a:ext uri="{FF2B5EF4-FFF2-40B4-BE49-F238E27FC236}">
                      <a16:creationId xmlns:a16="http://schemas.microsoft.com/office/drawing/2014/main" id="{6AE50519-9DC9-43BB-9E31-DCB3B70C2F7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0" name="평행 사변형 14">
                  <a:extLst>
                    <a:ext uri="{FF2B5EF4-FFF2-40B4-BE49-F238E27FC236}">
                      <a16:creationId xmlns:a16="http://schemas.microsoft.com/office/drawing/2014/main" id="{FCE4857B-2B07-49B6-94AC-00D70625CF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1" name="평행 사변형 14">
                  <a:extLst>
                    <a:ext uri="{FF2B5EF4-FFF2-40B4-BE49-F238E27FC236}">
                      <a16:creationId xmlns:a16="http://schemas.microsoft.com/office/drawing/2014/main" id="{0697F0F5-8B16-4744-BCEB-E1192C6D2EE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14A98BF3-85E1-4B79-A815-4922D780E80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84" name="평행 사변형 14">
                  <a:extLst>
                    <a:ext uri="{FF2B5EF4-FFF2-40B4-BE49-F238E27FC236}">
                      <a16:creationId xmlns:a16="http://schemas.microsoft.com/office/drawing/2014/main" id="{41DA2514-8468-49A6-B5E4-738C51045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5" name="평행 사변형 14">
                  <a:extLst>
                    <a:ext uri="{FF2B5EF4-FFF2-40B4-BE49-F238E27FC236}">
                      <a16:creationId xmlns:a16="http://schemas.microsoft.com/office/drawing/2014/main" id="{F270BE8E-07B3-4D84-82F9-51FD335D491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6" name="평행 사변형 14">
                  <a:extLst>
                    <a:ext uri="{FF2B5EF4-FFF2-40B4-BE49-F238E27FC236}">
                      <a16:creationId xmlns:a16="http://schemas.microsoft.com/office/drawing/2014/main" id="{C1A5C5CC-0D82-428C-80F0-F7E0908F9A1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7" name="평행 사변형 14">
                  <a:extLst>
                    <a:ext uri="{FF2B5EF4-FFF2-40B4-BE49-F238E27FC236}">
                      <a16:creationId xmlns:a16="http://schemas.microsoft.com/office/drawing/2014/main" id="{5995CC32-A668-4286-8315-C2FE719AD56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4" name="Group 973">
                <a:extLst>
                  <a:ext uri="{FF2B5EF4-FFF2-40B4-BE49-F238E27FC236}">
                    <a16:creationId xmlns:a16="http://schemas.microsoft.com/office/drawing/2014/main" id="{A4592487-4181-472E-8E3C-604589C5715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80" name="평행 사변형 14">
                  <a:extLst>
                    <a:ext uri="{FF2B5EF4-FFF2-40B4-BE49-F238E27FC236}">
                      <a16:creationId xmlns:a16="http://schemas.microsoft.com/office/drawing/2014/main" id="{FF050035-FB05-46D0-9F0A-E9A0D601352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1" name="평행 사변형 14">
                  <a:extLst>
                    <a:ext uri="{FF2B5EF4-FFF2-40B4-BE49-F238E27FC236}">
                      <a16:creationId xmlns:a16="http://schemas.microsoft.com/office/drawing/2014/main" id="{AE6CC1B5-D50F-44F2-8D32-84E7A889FB2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2" name="평행 사변형 14">
                  <a:extLst>
                    <a:ext uri="{FF2B5EF4-FFF2-40B4-BE49-F238E27FC236}">
                      <a16:creationId xmlns:a16="http://schemas.microsoft.com/office/drawing/2014/main" id="{A7EA9515-C8EB-4A38-A5F3-1A76B3F1E9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3" name="평행 사변형 14">
                  <a:extLst>
                    <a:ext uri="{FF2B5EF4-FFF2-40B4-BE49-F238E27FC236}">
                      <a16:creationId xmlns:a16="http://schemas.microsoft.com/office/drawing/2014/main" id="{BE824FED-3F8F-4C29-AFE4-A330AFDB4D6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5" name="Group 974">
                <a:extLst>
                  <a:ext uri="{FF2B5EF4-FFF2-40B4-BE49-F238E27FC236}">
                    <a16:creationId xmlns:a16="http://schemas.microsoft.com/office/drawing/2014/main" id="{89FDB967-90B8-43FB-A9D7-962E758929A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76" name="평행 사변형 14">
                  <a:extLst>
                    <a:ext uri="{FF2B5EF4-FFF2-40B4-BE49-F238E27FC236}">
                      <a16:creationId xmlns:a16="http://schemas.microsoft.com/office/drawing/2014/main" id="{FFFDFA69-5BD5-430E-8F7C-15F1A0E5FA1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7" name="평행 사변형 14">
                  <a:extLst>
                    <a:ext uri="{FF2B5EF4-FFF2-40B4-BE49-F238E27FC236}">
                      <a16:creationId xmlns:a16="http://schemas.microsoft.com/office/drawing/2014/main" id="{9AC3CD49-CC2F-402D-ACF9-E46D69B79C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평행 사변형 14">
                  <a:extLst>
                    <a:ext uri="{FF2B5EF4-FFF2-40B4-BE49-F238E27FC236}">
                      <a16:creationId xmlns:a16="http://schemas.microsoft.com/office/drawing/2014/main" id="{765E1796-A43C-497E-9B98-E16F25FF073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평행 사변형 14">
                  <a:extLst>
                    <a:ext uri="{FF2B5EF4-FFF2-40B4-BE49-F238E27FC236}">
                      <a16:creationId xmlns:a16="http://schemas.microsoft.com/office/drawing/2014/main" id="{B8079712-B3AE-41A8-8AFB-D8F6871B09F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E23804B7-76A0-4811-AA6E-19B0AEC4DFA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67" name="직사각형 20">
                <a:extLst>
                  <a:ext uri="{FF2B5EF4-FFF2-40B4-BE49-F238E27FC236}">
                    <a16:creationId xmlns:a16="http://schemas.microsoft.com/office/drawing/2014/main" id="{2E1B72C6-C63D-45D6-8905-4EAC630026C7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68" name="Graphic 967" descr="Camera">
                <a:extLst>
                  <a:ext uri="{FF2B5EF4-FFF2-40B4-BE49-F238E27FC236}">
                    <a16:creationId xmlns:a16="http://schemas.microsoft.com/office/drawing/2014/main" id="{2E899BE5-5F02-4E14-B200-DEF3183AE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2B4704A4-6CDF-4682-9E15-0757F393503E}"/>
              </a:ext>
            </a:extLst>
          </p:cNvPr>
          <p:cNvGrpSpPr/>
          <p:nvPr/>
        </p:nvGrpSpPr>
        <p:grpSpPr>
          <a:xfrm>
            <a:off x="1998708" y="1766214"/>
            <a:ext cx="1046894" cy="1167213"/>
            <a:chOff x="8541267" y="-289953"/>
            <a:chExt cx="4230591" cy="4716810"/>
          </a:xfrm>
        </p:grpSpPr>
        <p:sp>
          <p:nvSpPr>
            <p:cNvPr id="1016" name="직사각형 20">
              <a:extLst>
                <a:ext uri="{FF2B5EF4-FFF2-40B4-BE49-F238E27FC236}">
                  <a16:creationId xmlns:a16="http://schemas.microsoft.com/office/drawing/2014/main" id="{2FC5A097-F2D6-44C7-A2B3-C7660AD06596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7" name="직사각형 3">
              <a:extLst>
                <a:ext uri="{FF2B5EF4-FFF2-40B4-BE49-F238E27FC236}">
                  <a16:creationId xmlns:a16="http://schemas.microsoft.com/office/drawing/2014/main" id="{F178BFEC-956E-4370-B752-4AF346C16DC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8" name="직사각형 17">
              <a:extLst>
                <a:ext uri="{FF2B5EF4-FFF2-40B4-BE49-F238E27FC236}">
                  <a16:creationId xmlns:a16="http://schemas.microsoft.com/office/drawing/2014/main" id="{055CAD88-F2ED-49DF-BE18-448D9FCF7F6C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9">
              <a:extLst>
                <a:ext uri="{FF2B5EF4-FFF2-40B4-BE49-F238E27FC236}">
                  <a16:creationId xmlns:a16="http://schemas.microsoft.com/office/drawing/2014/main" id="{04A4A922-CB21-4BB5-9706-E22887B29D4C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20" name="Group 1019">
              <a:extLst>
                <a:ext uri="{FF2B5EF4-FFF2-40B4-BE49-F238E27FC236}">
                  <a16:creationId xmlns:a16="http://schemas.microsoft.com/office/drawing/2014/main" id="{AB2F94AB-78A2-4F7D-9CD0-ECCC4BB227EB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048" name="평행 사변형 14">
                <a:extLst>
                  <a:ext uri="{FF2B5EF4-FFF2-40B4-BE49-F238E27FC236}">
                    <a16:creationId xmlns:a16="http://schemas.microsoft.com/office/drawing/2014/main" id="{74339657-4788-4432-8783-D1D7162B67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평행 사변형 15">
                <a:extLst>
                  <a:ext uri="{FF2B5EF4-FFF2-40B4-BE49-F238E27FC236}">
                    <a16:creationId xmlns:a16="http://schemas.microsoft.com/office/drawing/2014/main" id="{F5160D9B-A279-424D-BFD2-B6760C2D7AB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0" name="평행 사변형 16">
                <a:extLst>
                  <a:ext uri="{FF2B5EF4-FFF2-40B4-BE49-F238E27FC236}">
                    <a16:creationId xmlns:a16="http://schemas.microsoft.com/office/drawing/2014/main" id="{D6BFB163-ECC4-4C1A-8C8A-F4C78B9FFC4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51" name="Group 1050">
                <a:extLst>
                  <a:ext uri="{FF2B5EF4-FFF2-40B4-BE49-F238E27FC236}">
                    <a16:creationId xmlns:a16="http://schemas.microsoft.com/office/drawing/2014/main" id="{0569B12B-9306-4FDC-93FB-298363BEA07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7" name="평행 사변형 14">
                  <a:extLst>
                    <a:ext uri="{FF2B5EF4-FFF2-40B4-BE49-F238E27FC236}">
                      <a16:creationId xmlns:a16="http://schemas.microsoft.com/office/drawing/2014/main" id="{5D6F78BE-9A1F-494E-AA16-828B10EBC1C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8" name="평행 사변형 14">
                  <a:extLst>
                    <a:ext uri="{FF2B5EF4-FFF2-40B4-BE49-F238E27FC236}">
                      <a16:creationId xmlns:a16="http://schemas.microsoft.com/office/drawing/2014/main" id="{CB4B34C4-CEC6-4401-91E0-8CA758D5CF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9" name="평행 사변형 14">
                  <a:extLst>
                    <a:ext uri="{FF2B5EF4-FFF2-40B4-BE49-F238E27FC236}">
                      <a16:creationId xmlns:a16="http://schemas.microsoft.com/office/drawing/2014/main" id="{55828551-D696-4FDD-8833-9A94D580867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0" name="평행 사변형 14">
                  <a:extLst>
                    <a:ext uri="{FF2B5EF4-FFF2-40B4-BE49-F238E27FC236}">
                      <a16:creationId xmlns:a16="http://schemas.microsoft.com/office/drawing/2014/main" id="{F52290B8-4131-46E4-B233-EE7350BD9EE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21F95C35-307C-43FE-8503-0427AFB1D7C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3" name="평행 사변형 14">
                  <a:extLst>
                    <a:ext uri="{FF2B5EF4-FFF2-40B4-BE49-F238E27FC236}">
                      <a16:creationId xmlns:a16="http://schemas.microsoft.com/office/drawing/2014/main" id="{BDBF4167-E67D-4BD1-B814-3EDC93D601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4" name="평행 사변형 14">
                  <a:extLst>
                    <a:ext uri="{FF2B5EF4-FFF2-40B4-BE49-F238E27FC236}">
                      <a16:creationId xmlns:a16="http://schemas.microsoft.com/office/drawing/2014/main" id="{4FC5D87B-0E1F-462B-8464-4887CD1CE8A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5" name="평행 사변형 14">
                  <a:extLst>
                    <a:ext uri="{FF2B5EF4-FFF2-40B4-BE49-F238E27FC236}">
                      <a16:creationId xmlns:a16="http://schemas.microsoft.com/office/drawing/2014/main" id="{2D50E317-79F8-4C89-AE1F-7E67E338195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6" name="평행 사변형 14">
                  <a:extLst>
                    <a:ext uri="{FF2B5EF4-FFF2-40B4-BE49-F238E27FC236}">
                      <a16:creationId xmlns:a16="http://schemas.microsoft.com/office/drawing/2014/main" id="{3C809DE7-0CAB-4D6F-BA78-EC9CC56B4E9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7422FEA1-C3EF-437D-B2E2-2F323A80DF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9" name="평행 사변형 14">
                  <a:extLst>
                    <a:ext uri="{FF2B5EF4-FFF2-40B4-BE49-F238E27FC236}">
                      <a16:creationId xmlns:a16="http://schemas.microsoft.com/office/drawing/2014/main" id="{BF2EFE95-916D-4310-8675-336E3C221EC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0" name="평행 사변형 14">
                  <a:extLst>
                    <a:ext uri="{FF2B5EF4-FFF2-40B4-BE49-F238E27FC236}">
                      <a16:creationId xmlns:a16="http://schemas.microsoft.com/office/drawing/2014/main" id="{FF082B9E-0A48-4E3A-A7F5-763CA7981E2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1" name="평행 사변형 14">
                  <a:extLst>
                    <a:ext uri="{FF2B5EF4-FFF2-40B4-BE49-F238E27FC236}">
                      <a16:creationId xmlns:a16="http://schemas.microsoft.com/office/drawing/2014/main" id="{6487C900-60D5-4B49-B49C-49804B22E58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2" name="평행 사변형 14">
                  <a:extLst>
                    <a:ext uri="{FF2B5EF4-FFF2-40B4-BE49-F238E27FC236}">
                      <a16:creationId xmlns:a16="http://schemas.microsoft.com/office/drawing/2014/main" id="{2170595E-18F3-48B3-86C7-A7E4C34B8D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CD175002-D09E-4899-8C00-DE3F2F3F294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5" name="평행 사변형 14">
                  <a:extLst>
                    <a:ext uri="{FF2B5EF4-FFF2-40B4-BE49-F238E27FC236}">
                      <a16:creationId xmlns:a16="http://schemas.microsoft.com/office/drawing/2014/main" id="{CF74AC4A-358F-4085-B268-D74E277DA9D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6" name="평행 사변형 14">
                  <a:extLst>
                    <a:ext uri="{FF2B5EF4-FFF2-40B4-BE49-F238E27FC236}">
                      <a16:creationId xmlns:a16="http://schemas.microsoft.com/office/drawing/2014/main" id="{B62ADA03-DC88-4091-9E69-5D0DCCFB533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7" name="평행 사변형 14">
                  <a:extLst>
                    <a:ext uri="{FF2B5EF4-FFF2-40B4-BE49-F238E27FC236}">
                      <a16:creationId xmlns:a16="http://schemas.microsoft.com/office/drawing/2014/main" id="{D99E3875-3FA0-4EEC-B651-45C0D55F6C5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8" name="평행 사변형 14">
                  <a:extLst>
                    <a:ext uri="{FF2B5EF4-FFF2-40B4-BE49-F238E27FC236}">
                      <a16:creationId xmlns:a16="http://schemas.microsoft.com/office/drawing/2014/main" id="{B2F1624B-BF31-48DA-A6B2-715D856D91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1" name="Group 1020">
              <a:extLst>
                <a:ext uri="{FF2B5EF4-FFF2-40B4-BE49-F238E27FC236}">
                  <a16:creationId xmlns:a16="http://schemas.microsoft.com/office/drawing/2014/main" id="{80A05A11-D628-4D97-B4BA-474D0002C0C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025" name="평행 사변형 14">
                <a:extLst>
                  <a:ext uri="{FF2B5EF4-FFF2-40B4-BE49-F238E27FC236}">
                    <a16:creationId xmlns:a16="http://schemas.microsoft.com/office/drawing/2014/main" id="{F877CFA6-A1C5-4FC1-9740-E24960E5F493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6" name="평행 사변형 15">
                <a:extLst>
                  <a:ext uri="{FF2B5EF4-FFF2-40B4-BE49-F238E27FC236}">
                    <a16:creationId xmlns:a16="http://schemas.microsoft.com/office/drawing/2014/main" id="{0315A628-4A45-4BA9-962F-DCCBCCDF09D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평행 사변형 16">
                <a:extLst>
                  <a:ext uri="{FF2B5EF4-FFF2-40B4-BE49-F238E27FC236}">
                    <a16:creationId xmlns:a16="http://schemas.microsoft.com/office/drawing/2014/main" id="{992D818B-9FA7-4045-A196-FCDC999DB247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294DFE70-6F22-4EC6-8721-9937C6B3ABF1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4" name="평행 사변형 14">
                  <a:extLst>
                    <a:ext uri="{FF2B5EF4-FFF2-40B4-BE49-F238E27FC236}">
                      <a16:creationId xmlns:a16="http://schemas.microsoft.com/office/drawing/2014/main" id="{1199EB41-B8B9-4180-AE6B-89154F3B742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5" name="평행 사변형 14">
                  <a:extLst>
                    <a:ext uri="{FF2B5EF4-FFF2-40B4-BE49-F238E27FC236}">
                      <a16:creationId xmlns:a16="http://schemas.microsoft.com/office/drawing/2014/main" id="{A19EEF83-3C06-4693-95FC-DD004271BCA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6" name="평행 사변형 14">
                  <a:extLst>
                    <a:ext uri="{FF2B5EF4-FFF2-40B4-BE49-F238E27FC236}">
                      <a16:creationId xmlns:a16="http://schemas.microsoft.com/office/drawing/2014/main" id="{8999B310-941D-4C15-B84D-5836F7D17F6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7" name="평행 사변형 14">
                  <a:extLst>
                    <a:ext uri="{FF2B5EF4-FFF2-40B4-BE49-F238E27FC236}">
                      <a16:creationId xmlns:a16="http://schemas.microsoft.com/office/drawing/2014/main" id="{212BF86B-1806-4C5F-9E03-7514B3FDC12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70ADB61E-F931-40D1-961E-6B4D8D0FB5C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0" name="평행 사변형 14">
                  <a:extLst>
                    <a:ext uri="{FF2B5EF4-FFF2-40B4-BE49-F238E27FC236}">
                      <a16:creationId xmlns:a16="http://schemas.microsoft.com/office/drawing/2014/main" id="{F18672A7-DE83-4ECB-B68E-6E75735AD36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1" name="평행 사변형 14">
                  <a:extLst>
                    <a:ext uri="{FF2B5EF4-FFF2-40B4-BE49-F238E27FC236}">
                      <a16:creationId xmlns:a16="http://schemas.microsoft.com/office/drawing/2014/main" id="{7F38825A-FE87-4359-A468-E587532398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2" name="평행 사변형 14">
                  <a:extLst>
                    <a:ext uri="{FF2B5EF4-FFF2-40B4-BE49-F238E27FC236}">
                      <a16:creationId xmlns:a16="http://schemas.microsoft.com/office/drawing/2014/main" id="{392D3F46-8BEA-43A0-A410-D44F8C6D56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3" name="평행 사변형 14">
                  <a:extLst>
                    <a:ext uri="{FF2B5EF4-FFF2-40B4-BE49-F238E27FC236}">
                      <a16:creationId xmlns:a16="http://schemas.microsoft.com/office/drawing/2014/main" id="{BBB612BB-AC62-4A3D-9FDF-E6346A65464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45C146DD-9C83-49A4-B921-7242C40453B9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6" name="평행 사변형 14">
                  <a:extLst>
                    <a:ext uri="{FF2B5EF4-FFF2-40B4-BE49-F238E27FC236}">
                      <a16:creationId xmlns:a16="http://schemas.microsoft.com/office/drawing/2014/main" id="{20F547BB-8CC2-4CBE-9A53-3F8F6DE5DE9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7" name="평행 사변형 14">
                  <a:extLst>
                    <a:ext uri="{FF2B5EF4-FFF2-40B4-BE49-F238E27FC236}">
                      <a16:creationId xmlns:a16="http://schemas.microsoft.com/office/drawing/2014/main" id="{B9F4B1CA-C945-49F1-9C16-84932E53FB3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8" name="평행 사변형 14">
                  <a:extLst>
                    <a:ext uri="{FF2B5EF4-FFF2-40B4-BE49-F238E27FC236}">
                      <a16:creationId xmlns:a16="http://schemas.microsoft.com/office/drawing/2014/main" id="{81AB994F-58CC-4DE3-A754-ECEF45AA988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9" name="평행 사변형 14">
                  <a:extLst>
                    <a:ext uri="{FF2B5EF4-FFF2-40B4-BE49-F238E27FC236}">
                      <a16:creationId xmlns:a16="http://schemas.microsoft.com/office/drawing/2014/main" id="{A3B2E49D-F15A-46E2-B91C-29DBFA85040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EA983E6D-21B9-4499-87D0-BA1E5371CAD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2" name="평행 사변형 14">
                  <a:extLst>
                    <a:ext uri="{FF2B5EF4-FFF2-40B4-BE49-F238E27FC236}">
                      <a16:creationId xmlns:a16="http://schemas.microsoft.com/office/drawing/2014/main" id="{264AA7D0-5BBF-4163-A6F1-2749C79776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3" name="평행 사변형 14">
                  <a:extLst>
                    <a:ext uri="{FF2B5EF4-FFF2-40B4-BE49-F238E27FC236}">
                      <a16:creationId xmlns:a16="http://schemas.microsoft.com/office/drawing/2014/main" id="{218A8D03-6582-4571-B54A-C8F5A824A6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4" name="평행 사변형 14">
                  <a:extLst>
                    <a:ext uri="{FF2B5EF4-FFF2-40B4-BE49-F238E27FC236}">
                      <a16:creationId xmlns:a16="http://schemas.microsoft.com/office/drawing/2014/main" id="{0F8AECA2-CF0E-45D2-9AD1-A2AD6D3BDD5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5" name="평행 사변형 14">
                  <a:extLst>
                    <a:ext uri="{FF2B5EF4-FFF2-40B4-BE49-F238E27FC236}">
                      <a16:creationId xmlns:a16="http://schemas.microsoft.com/office/drawing/2014/main" id="{DC028FFB-48D8-4199-A44A-81550A44C87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FA755F6-636F-42F1-9FC5-F8D2BE535E30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023" name="직사각형 20">
                <a:extLst>
                  <a:ext uri="{FF2B5EF4-FFF2-40B4-BE49-F238E27FC236}">
                    <a16:creationId xmlns:a16="http://schemas.microsoft.com/office/drawing/2014/main" id="{795965DB-D255-4B7F-8818-1A5B0DC7FD58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4" name="Graphic 1023" descr="Camera">
                <a:extLst>
                  <a:ext uri="{FF2B5EF4-FFF2-40B4-BE49-F238E27FC236}">
                    <a16:creationId xmlns:a16="http://schemas.microsoft.com/office/drawing/2014/main" id="{83921558-CA9E-4F88-AA29-493A59578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sp>
        <p:nvSpPr>
          <p:cNvPr id="448" name="Trapezoid 447">
            <a:extLst>
              <a:ext uri="{FF2B5EF4-FFF2-40B4-BE49-F238E27FC236}">
                <a16:creationId xmlns:a16="http://schemas.microsoft.com/office/drawing/2014/main" id="{91ED1268-C36B-4770-8E74-611997768FB4}"/>
              </a:ext>
            </a:extLst>
          </p:cNvPr>
          <p:cNvSpPr/>
          <p:nvPr/>
        </p:nvSpPr>
        <p:spPr>
          <a:xfrm rot="17762056">
            <a:off x="2289059" y="1253418"/>
            <a:ext cx="3063285" cy="2823952"/>
          </a:xfrm>
          <a:prstGeom prst="trapezoid">
            <a:avLst>
              <a:gd name="adj" fmla="val 5423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2" name="그룹 89">
            <a:extLst>
              <a:ext uri="{FF2B5EF4-FFF2-40B4-BE49-F238E27FC236}">
                <a16:creationId xmlns:a16="http://schemas.microsoft.com/office/drawing/2014/main" id="{A3D63406-1393-48F8-B592-A7C196F1E6E6}"/>
              </a:ext>
            </a:extLst>
          </p:cNvPr>
          <p:cNvGrpSpPr/>
          <p:nvPr/>
        </p:nvGrpSpPr>
        <p:grpSpPr>
          <a:xfrm rot="11860476">
            <a:off x="3091871" y="2503664"/>
            <a:ext cx="1250653" cy="168151"/>
            <a:chOff x="6087494" y="883216"/>
            <a:chExt cx="4981461" cy="748145"/>
          </a:xfrm>
        </p:grpSpPr>
        <p:grpSp>
          <p:nvGrpSpPr>
            <p:cNvPr id="843" name="그룹 90">
              <a:extLst>
                <a:ext uri="{FF2B5EF4-FFF2-40B4-BE49-F238E27FC236}">
                  <a16:creationId xmlns:a16="http://schemas.microsoft.com/office/drawing/2014/main" id="{D5A2A464-4DFB-4548-A9B7-C1D20BB6C2F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845" name="이등변 삼각형 92">
                <a:extLst>
                  <a:ext uri="{FF2B5EF4-FFF2-40B4-BE49-F238E27FC236}">
                    <a16:creationId xmlns:a16="http://schemas.microsoft.com/office/drawing/2014/main" id="{21670157-AD6F-49E5-95D3-F4878DC4BB6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타원 93">
                <a:extLst>
                  <a:ext uri="{FF2B5EF4-FFF2-40B4-BE49-F238E27FC236}">
                    <a16:creationId xmlns:a16="http://schemas.microsoft.com/office/drawing/2014/main" id="{D204D11C-6FE9-44BC-8BE4-9609A116B6B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4" name="타원 91">
              <a:extLst>
                <a:ext uri="{FF2B5EF4-FFF2-40B4-BE49-F238E27FC236}">
                  <a16:creationId xmlns:a16="http://schemas.microsoft.com/office/drawing/2014/main" id="{D199FABF-5FDF-4068-8A2C-EF7B9C97F303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F481DAB9-EE55-41F2-A959-401C35323911}"/>
              </a:ext>
            </a:extLst>
          </p:cNvPr>
          <p:cNvGrpSpPr/>
          <p:nvPr/>
        </p:nvGrpSpPr>
        <p:grpSpPr>
          <a:xfrm rot="653899">
            <a:off x="2982958" y="2881524"/>
            <a:ext cx="1166698" cy="260584"/>
            <a:chOff x="2544520" y="2901408"/>
            <a:chExt cx="1469105" cy="260584"/>
          </a:xfrm>
        </p:grpSpPr>
        <p:grpSp>
          <p:nvGrpSpPr>
            <p:cNvPr id="713" name="그룹 90">
              <a:extLst>
                <a:ext uri="{FF2B5EF4-FFF2-40B4-BE49-F238E27FC236}">
                  <a16:creationId xmlns:a16="http://schemas.microsoft.com/office/drawing/2014/main" id="{D3F194B2-074C-4F96-A963-07F0BD7F13BA}"/>
                </a:ext>
              </a:extLst>
            </p:cNvPr>
            <p:cNvGrpSpPr/>
            <p:nvPr/>
          </p:nvGrpSpPr>
          <p:grpSpPr>
            <a:xfrm rot="17073759">
              <a:off x="3197468" y="2248460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15" name="이등변 삼각형 92">
                <a:extLst>
                  <a:ext uri="{FF2B5EF4-FFF2-40B4-BE49-F238E27FC236}">
                    <a16:creationId xmlns:a16="http://schemas.microsoft.com/office/drawing/2014/main" id="{EC6EFB01-427D-42CD-BAF6-A2D920BB4303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6" name="타원 93">
                <a:extLst>
                  <a:ext uri="{FF2B5EF4-FFF2-40B4-BE49-F238E27FC236}">
                    <a16:creationId xmlns:a16="http://schemas.microsoft.com/office/drawing/2014/main" id="{340CB8BE-4877-45BE-88E1-5D90BEA546AE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4" name="타원 91">
              <a:extLst>
                <a:ext uri="{FF2B5EF4-FFF2-40B4-BE49-F238E27FC236}">
                  <a16:creationId xmlns:a16="http://schemas.microsoft.com/office/drawing/2014/main" id="{18A2FC55-642A-44E3-9A66-68851DB534D9}"/>
                </a:ext>
              </a:extLst>
            </p:cNvPr>
            <p:cNvSpPr/>
            <p:nvPr/>
          </p:nvSpPr>
          <p:spPr>
            <a:xfrm rot="11673759">
              <a:off x="3495305" y="3019782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7" name="Trapezoid 446">
            <a:extLst>
              <a:ext uri="{FF2B5EF4-FFF2-40B4-BE49-F238E27FC236}">
                <a16:creationId xmlns:a16="http://schemas.microsoft.com/office/drawing/2014/main" id="{1D418AE2-ED0A-4773-8BDB-D8179F7F2B68}"/>
              </a:ext>
            </a:extLst>
          </p:cNvPr>
          <p:cNvSpPr/>
          <p:nvPr/>
        </p:nvSpPr>
        <p:spPr>
          <a:xfrm rot="3759404">
            <a:off x="6073502" y="965177"/>
            <a:ext cx="3359164" cy="2749500"/>
          </a:xfrm>
          <a:prstGeom prst="trapezoid">
            <a:avLst>
              <a:gd name="adj" fmla="val 6108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rapezoid 445">
            <a:extLst>
              <a:ext uri="{FF2B5EF4-FFF2-40B4-BE49-F238E27FC236}">
                <a16:creationId xmlns:a16="http://schemas.microsoft.com/office/drawing/2014/main" id="{89B50EEC-9711-4179-A4AB-9B13AD4047B4}"/>
              </a:ext>
            </a:extLst>
          </p:cNvPr>
          <p:cNvSpPr/>
          <p:nvPr/>
        </p:nvSpPr>
        <p:spPr>
          <a:xfrm rot="19749512">
            <a:off x="4396071" y="143375"/>
            <a:ext cx="2527864" cy="2966702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그룹 89">
            <a:extLst>
              <a:ext uri="{FF2B5EF4-FFF2-40B4-BE49-F238E27FC236}">
                <a16:creationId xmlns:a16="http://schemas.microsoft.com/office/drawing/2014/main" id="{472BEAFC-C092-4188-A9A4-0BA694CC431A}"/>
              </a:ext>
            </a:extLst>
          </p:cNvPr>
          <p:cNvGrpSpPr/>
          <p:nvPr/>
        </p:nvGrpSpPr>
        <p:grpSpPr>
          <a:xfrm rot="12820520">
            <a:off x="5338060" y="1242986"/>
            <a:ext cx="1465627" cy="167662"/>
            <a:chOff x="6087494" y="883216"/>
            <a:chExt cx="4981461" cy="748145"/>
          </a:xfrm>
        </p:grpSpPr>
        <p:grpSp>
          <p:nvGrpSpPr>
            <p:cNvPr id="693" name="그룹 90">
              <a:extLst>
                <a:ext uri="{FF2B5EF4-FFF2-40B4-BE49-F238E27FC236}">
                  <a16:creationId xmlns:a16="http://schemas.microsoft.com/office/drawing/2014/main" id="{92F37395-D89C-4621-B512-C12F1AE67A0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695" name="이등변 삼각형 92">
                <a:extLst>
                  <a:ext uri="{FF2B5EF4-FFF2-40B4-BE49-F238E27FC236}">
                    <a16:creationId xmlns:a16="http://schemas.microsoft.com/office/drawing/2014/main" id="{E0B18B4E-B986-405A-900C-A9BC4A34F5B5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6" name="타원 93">
                <a:extLst>
                  <a:ext uri="{FF2B5EF4-FFF2-40B4-BE49-F238E27FC236}">
                    <a16:creationId xmlns:a16="http://schemas.microsoft.com/office/drawing/2014/main" id="{7C14AE4F-FEF6-466D-8615-88CA79599D3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4" name="타원 91">
              <a:extLst>
                <a:ext uri="{FF2B5EF4-FFF2-40B4-BE49-F238E27FC236}">
                  <a16:creationId xmlns:a16="http://schemas.microsoft.com/office/drawing/2014/main" id="{D4D39B92-7222-49CA-911E-071C41A6E38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7" name="그룹 89">
            <a:extLst>
              <a:ext uri="{FF2B5EF4-FFF2-40B4-BE49-F238E27FC236}">
                <a16:creationId xmlns:a16="http://schemas.microsoft.com/office/drawing/2014/main" id="{CA921F6C-066E-4B54-AB1A-EE403F2BB365}"/>
              </a:ext>
            </a:extLst>
          </p:cNvPr>
          <p:cNvGrpSpPr/>
          <p:nvPr/>
        </p:nvGrpSpPr>
        <p:grpSpPr>
          <a:xfrm rot="19836505">
            <a:off x="7509125" y="2465273"/>
            <a:ext cx="1319687" cy="273267"/>
            <a:chOff x="6087494" y="883216"/>
            <a:chExt cx="4981461" cy="748145"/>
          </a:xfrm>
        </p:grpSpPr>
        <p:grpSp>
          <p:nvGrpSpPr>
            <p:cNvPr id="698" name="그룹 90">
              <a:extLst>
                <a:ext uri="{FF2B5EF4-FFF2-40B4-BE49-F238E27FC236}">
                  <a16:creationId xmlns:a16="http://schemas.microsoft.com/office/drawing/2014/main" id="{A17A23A1-D853-481B-BD75-257AC1C98ED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0" name="이등변 삼각형 92">
                <a:extLst>
                  <a:ext uri="{FF2B5EF4-FFF2-40B4-BE49-F238E27FC236}">
                    <a16:creationId xmlns:a16="http://schemas.microsoft.com/office/drawing/2014/main" id="{81AB215F-3220-4D6E-932B-B83F1571324C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1" name="타원 93">
                <a:extLst>
                  <a:ext uri="{FF2B5EF4-FFF2-40B4-BE49-F238E27FC236}">
                    <a16:creationId xmlns:a16="http://schemas.microsoft.com/office/drawing/2014/main" id="{F649316A-969D-4E92-B536-B1541ED2D5A5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9" name="타원 91">
              <a:extLst>
                <a:ext uri="{FF2B5EF4-FFF2-40B4-BE49-F238E27FC236}">
                  <a16:creationId xmlns:a16="http://schemas.microsoft.com/office/drawing/2014/main" id="{95B34C6F-B78D-4B36-B5AA-B9B9F6B18B2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2" name="그룹 89">
            <a:extLst>
              <a:ext uri="{FF2B5EF4-FFF2-40B4-BE49-F238E27FC236}">
                <a16:creationId xmlns:a16="http://schemas.microsoft.com/office/drawing/2014/main" id="{002ABBDD-E6C7-4AAA-A28C-B1054EB7C913}"/>
              </a:ext>
            </a:extLst>
          </p:cNvPr>
          <p:cNvGrpSpPr/>
          <p:nvPr/>
        </p:nvGrpSpPr>
        <p:grpSpPr>
          <a:xfrm>
            <a:off x="7206971" y="1729672"/>
            <a:ext cx="1395141" cy="156997"/>
            <a:chOff x="6087494" y="883216"/>
            <a:chExt cx="4981461" cy="748145"/>
          </a:xfrm>
        </p:grpSpPr>
        <p:grpSp>
          <p:nvGrpSpPr>
            <p:cNvPr id="703" name="그룹 90">
              <a:extLst>
                <a:ext uri="{FF2B5EF4-FFF2-40B4-BE49-F238E27FC236}">
                  <a16:creationId xmlns:a16="http://schemas.microsoft.com/office/drawing/2014/main" id="{6BB2A854-5322-46AA-8DEC-5E16258D9CF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5" name="이등변 삼각형 92">
                <a:extLst>
                  <a:ext uri="{FF2B5EF4-FFF2-40B4-BE49-F238E27FC236}">
                    <a16:creationId xmlns:a16="http://schemas.microsoft.com/office/drawing/2014/main" id="{50F3DF9D-A1F3-482A-B9CC-8614014B1E57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6" name="타원 93">
                <a:extLst>
                  <a:ext uri="{FF2B5EF4-FFF2-40B4-BE49-F238E27FC236}">
                    <a16:creationId xmlns:a16="http://schemas.microsoft.com/office/drawing/2014/main" id="{DCED4D2D-28B5-4308-886B-B092D4E28044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4" name="타원 91">
              <a:extLst>
                <a:ext uri="{FF2B5EF4-FFF2-40B4-BE49-F238E27FC236}">
                  <a16:creationId xmlns:a16="http://schemas.microsoft.com/office/drawing/2014/main" id="{388D5C8E-FCF0-478F-A410-9C0AD5F98649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1C8BD060-DF11-4D3A-9230-092D3E5427AF}"/>
              </a:ext>
            </a:extLst>
          </p:cNvPr>
          <p:cNvGrpSpPr/>
          <p:nvPr/>
        </p:nvGrpSpPr>
        <p:grpSpPr>
          <a:xfrm>
            <a:off x="3571820" y="3298003"/>
            <a:ext cx="1288974" cy="1674607"/>
            <a:chOff x="7114424" y="997211"/>
            <a:chExt cx="3164666" cy="4111464"/>
          </a:xfrm>
        </p:grpSpPr>
        <p:sp>
          <p:nvSpPr>
            <p:cNvPr id="450" name="직사각형 337">
              <a:extLst>
                <a:ext uri="{FF2B5EF4-FFF2-40B4-BE49-F238E27FC236}">
                  <a16:creationId xmlns:a16="http://schemas.microsoft.com/office/drawing/2014/main" id="{A39C485B-1415-4840-AB6F-2BAC330E682E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1" name="이등변 삼각형 338">
              <a:extLst>
                <a:ext uri="{FF2B5EF4-FFF2-40B4-BE49-F238E27FC236}">
                  <a16:creationId xmlns:a16="http://schemas.microsoft.com/office/drawing/2014/main" id="{77A27D1E-2672-4A13-941F-56679CF47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2" name="직사각형 339">
              <a:extLst>
                <a:ext uri="{FF2B5EF4-FFF2-40B4-BE49-F238E27FC236}">
                  <a16:creationId xmlns:a16="http://schemas.microsoft.com/office/drawing/2014/main" id="{F9B1FDE2-5D4F-422B-AD6D-35790DE41282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3" name="이등변 삼각형 340">
              <a:extLst>
                <a:ext uri="{FF2B5EF4-FFF2-40B4-BE49-F238E27FC236}">
                  <a16:creationId xmlns:a16="http://schemas.microsoft.com/office/drawing/2014/main" id="{57BAF886-44BB-4D88-BDB6-7BE7B57D2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4" name="직사각형 341">
              <a:extLst>
                <a:ext uri="{FF2B5EF4-FFF2-40B4-BE49-F238E27FC236}">
                  <a16:creationId xmlns:a16="http://schemas.microsoft.com/office/drawing/2014/main" id="{E8460061-3C8B-4077-9A07-6B9D875F1207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5" name="직사각형 342">
              <a:extLst>
                <a:ext uri="{FF2B5EF4-FFF2-40B4-BE49-F238E27FC236}">
                  <a16:creationId xmlns:a16="http://schemas.microsoft.com/office/drawing/2014/main" id="{6FAAF232-9C93-4A4F-83A6-C293843BD362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6" name="이등변 삼각형 343">
              <a:extLst>
                <a:ext uri="{FF2B5EF4-FFF2-40B4-BE49-F238E27FC236}">
                  <a16:creationId xmlns:a16="http://schemas.microsoft.com/office/drawing/2014/main" id="{A15EC367-F826-46D0-95AC-F7B9C22C312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7" name="이등변 삼각형 344">
              <a:extLst>
                <a:ext uri="{FF2B5EF4-FFF2-40B4-BE49-F238E27FC236}">
                  <a16:creationId xmlns:a16="http://schemas.microsoft.com/office/drawing/2014/main" id="{DF6710C8-2D40-4A17-899A-AD74B5C9D6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8" name="이등변 삼각형 345">
              <a:extLst>
                <a:ext uri="{FF2B5EF4-FFF2-40B4-BE49-F238E27FC236}">
                  <a16:creationId xmlns:a16="http://schemas.microsoft.com/office/drawing/2014/main" id="{24C391B3-2203-45AE-9B97-EF50A15C2D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9" name="이등변 삼각형 346">
              <a:extLst>
                <a:ext uri="{FF2B5EF4-FFF2-40B4-BE49-F238E27FC236}">
                  <a16:creationId xmlns:a16="http://schemas.microsoft.com/office/drawing/2014/main" id="{643EBB80-6EC7-4A53-A9D9-DB2F6F85BD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0" name="직사각형 347">
              <a:extLst>
                <a:ext uri="{FF2B5EF4-FFF2-40B4-BE49-F238E27FC236}">
                  <a16:creationId xmlns:a16="http://schemas.microsoft.com/office/drawing/2014/main" id="{DC3FA1DB-F1D7-4BB4-B707-1B1DE839B95C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1" name="직사각형 348">
              <a:extLst>
                <a:ext uri="{FF2B5EF4-FFF2-40B4-BE49-F238E27FC236}">
                  <a16:creationId xmlns:a16="http://schemas.microsoft.com/office/drawing/2014/main" id="{220521CA-4D11-4EC6-B603-8516152EE11A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62" name="그룹 349">
              <a:extLst>
                <a:ext uri="{FF2B5EF4-FFF2-40B4-BE49-F238E27FC236}">
                  <a16:creationId xmlns:a16="http://schemas.microsoft.com/office/drawing/2014/main" id="{180F6B92-2B59-4606-A72A-ADFA3BC62AE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507" name="이등변 삼각형 414">
                <a:extLst>
                  <a:ext uri="{FF2B5EF4-FFF2-40B4-BE49-F238E27FC236}">
                    <a16:creationId xmlns:a16="http://schemas.microsoft.com/office/drawing/2014/main" id="{21DDD212-410E-40C2-B75B-28A52CD6B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8" name="이등변 삼각형 415">
                <a:extLst>
                  <a:ext uri="{FF2B5EF4-FFF2-40B4-BE49-F238E27FC236}">
                    <a16:creationId xmlns:a16="http://schemas.microsoft.com/office/drawing/2014/main" id="{1CB1C37D-2212-4B13-B31B-BEB4B192B0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463" name="직사각형 350">
              <a:extLst>
                <a:ext uri="{FF2B5EF4-FFF2-40B4-BE49-F238E27FC236}">
                  <a16:creationId xmlns:a16="http://schemas.microsoft.com/office/drawing/2014/main" id="{517EC87A-00FA-46E6-8DE2-9E54F6D2B321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4" name="이등변 삼각형 351">
              <a:extLst>
                <a:ext uri="{FF2B5EF4-FFF2-40B4-BE49-F238E27FC236}">
                  <a16:creationId xmlns:a16="http://schemas.microsoft.com/office/drawing/2014/main" id="{C0A60418-F4D1-451A-940C-E196AD066D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5" name="직사각형 352">
              <a:extLst>
                <a:ext uri="{FF2B5EF4-FFF2-40B4-BE49-F238E27FC236}">
                  <a16:creationId xmlns:a16="http://schemas.microsoft.com/office/drawing/2014/main" id="{58AAC264-5C37-4B9E-B7D9-F9B49372270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6" name="이등변 삼각형 353">
              <a:extLst>
                <a:ext uri="{FF2B5EF4-FFF2-40B4-BE49-F238E27FC236}">
                  <a16:creationId xmlns:a16="http://schemas.microsoft.com/office/drawing/2014/main" id="{E98896E1-7732-4D98-B918-B9CED7F18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7" name="이등변 삼각형 354">
              <a:extLst>
                <a:ext uri="{FF2B5EF4-FFF2-40B4-BE49-F238E27FC236}">
                  <a16:creationId xmlns:a16="http://schemas.microsoft.com/office/drawing/2014/main" id="{DD81753C-10B6-414F-A738-98B1CE1909B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8" name="이등변 삼각형 355">
              <a:extLst>
                <a:ext uri="{FF2B5EF4-FFF2-40B4-BE49-F238E27FC236}">
                  <a16:creationId xmlns:a16="http://schemas.microsoft.com/office/drawing/2014/main" id="{48841DAB-B0CA-43E1-8EFB-B38CC4E4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9" name="직사각형 356">
              <a:extLst>
                <a:ext uri="{FF2B5EF4-FFF2-40B4-BE49-F238E27FC236}">
                  <a16:creationId xmlns:a16="http://schemas.microsoft.com/office/drawing/2014/main" id="{B2F7AAD5-E917-4827-9032-CA4FE0CF28B5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0" name="직사각형 357">
              <a:extLst>
                <a:ext uri="{FF2B5EF4-FFF2-40B4-BE49-F238E27FC236}">
                  <a16:creationId xmlns:a16="http://schemas.microsoft.com/office/drawing/2014/main" id="{A56D2FB3-FEEF-4616-9415-D0BDAE7CC43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1" name="이등변 삼각형 358">
              <a:extLst>
                <a:ext uri="{FF2B5EF4-FFF2-40B4-BE49-F238E27FC236}">
                  <a16:creationId xmlns:a16="http://schemas.microsoft.com/office/drawing/2014/main" id="{DA719BA9-CE17-4786-8578-E71E233F5E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2" name="이등변 삼각형 359">
              <a:extLst>
                <a:ext uri="{FF2B5EF4-FFF2-40B4-BE49-F238E27FC236}">
                  <a16:creationId xmlns:a16="http://schemas.microsoft.com/office/drawing/2014/main" id="{929D4FEC-BDF8-4F63-8205-725C65EDA4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3" name="이등변 삼각형 360">
              <a:extLst>
                <a:ext uri="{FF2B5EF4-FFF2-40B4-BE49-F238E27FC236}">
                  <a16:creationId xmlns:a16="http://schemas.microsoft.com/office/drawing/2014/main" id="{81EE91CD-EE10-418D-907A-BE0C69DA8A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4" name="이등변 삼각형 361">
              <a:extLst>
                <a:ext uri="{FF2B5EF4-FFF2-40B4-BE49-F238E27FC236}">
                  <a16:creationId xmlns:a16="http://schemas.microsoft.com/office/drawing/2014/main" id="{BCE5895C-F3D2-4049-BA3E-061211953AE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5" name="직사각형 362">
              <a:extLst>
                <a:ext uri="{FF2B5EF4-FFF2-40B4-BE49-F238E27FC236}">
                  <a16:creationId xmlns:a16="http://schemas.microsoft.com/office/drawing/2014/main" id="{91FF8DE3-D35E-4039-93B2-6C7CA85E8B9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6" name="이등변 삼각형 363">
              <a:extLst>
                <a:ext uri="{FF2B5EF4-FFF2-40B4-BE49-F238E27FC236}">
                  <a16:creationId xmlns:a16="http://schemas.microsoft.com/office/drawing/2014/main" id="{4763BD8E-EAD1-443C-BA4D-C3D8C6735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7" name="직사각형 364">
              <a:extLst>
                <a:ext uri="{FF2B5EF4-FFF2-40B4-BE49-F238E27FC236}">
                  <a16:creationId xmlns:a16="http://schemas.microsoft.com/office/drawing/2014/main" id="{7C537185-CCDD-4507-A4E9-CC95AEB1D1C8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8" name="이등변 삼각형 365">
              <a:extLst>
                <a:ext uri="{FF2B5EF4-FFF2-40B4-BE49-F238E27FC236}">
                  <a16:creationId xmlns:a16="http://schemas.microsoft.com/office/drawing/2014/main" id="{3E20324D-1A4E-46A1-A1D3-8A123B0C0E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9" name="이등변 삼각형 366">
              <a:extLst>
                <a:ext uri="{FF2B5EF4-FFF2-40B4-BE49-F238E27FC236}">
                  <a16:creationId xmlns:a16="http://schemas.microsoft.com/office/drawing/2014/main" id="{60909DC8-E99C-4A86-8E2E-A16D4052FF6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0" name="이등변 삼각형 367">
              <a:extLst>
                <a:ext uri="{FF2B5EF4-FFF2-40B4-BE49-F238E27FC236}">
                  <a16:creationId xmlns:a16="http://schemas.microsoft.com/office/drawing/2014/main" id="{17C5AA31-A731-455B-9722-24F0FBE71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1" name="직사각형 368">
              <a:extLst>
                <a:ext uri="{FF2B5EF4-FFF2-40B4-BE49-F238E27FC236}">
                  <a16:creationId xmlns:a16="http://schemas.microsoft.com/office/drawing/2014/main" id="{695CE4A7-2C97-424E-9929-DA47B9579BDA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2" name="직사각형 369">
              <a:extLst>
                <a:ext uri="{FF2B5EF4-FFF2-40B4-BE49-F238E27FC236}">
                  <a16:creationId xmlns:a16="http://schemas.microsoft.com/office/drawing/2014/main" id="{4DDE94AB-9C96-4DA7-9A0A-71C588E9C03A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3" name="이등변 삼각형 370">
              <a:extLst>
                <a:ext uri="{FF2B5EF4-FFF2-40B4-BE49-F238E27FC236}">
                  <a16:creationId xmlns:a16="http://schemas.microsoft.com/office/drawing/2014/main" id="{78F3D80A-FFBC-46ED-8787-A52A0DBF56F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4" name="이등변 삼각형 371">
              <a:extLst>
                <a:ext uri="{FF2B5EF4-FFF2-40B4-BE49-F238E27FC236}">
                  <a16:creationId xmlns:a16="http://schemas.microsoft.com/office/drawing/2014/main" id="{6D40FD54-8776-4B02-9259-33EEAB25E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5" name="이등변 삼각형 372">
              <a:extLst>
                <a:ext uri="{FF2B5EF4-FFF2-40B4-BE49-F238E27FC236}">
                  <a16:creationId xmlns:a16="http://schemas.microsoft.com/office/drawing/2014/main" id="{9FBE0843-AF28-4F87-9A01-EC6EF711A43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6" name="이등변 삼각형 373">
              <a:extLst>
                <a:ext uri="{FF2B5EF4-FFF2-40B4-BE49-F238E27FC236}">
                  <a16:creationId xmlns:a16="http://schemas.microsoft.com/office/drawing/2014/main" id="{0FDF6302-9975-40B9-9EFA-C255D9CBA8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87" name="그룹 386">
              <a:extLst>
                <a:ext uri="{FF2B5EF4-FFF2-40B4-BE49-F238E27FC236}">
                  <a16:creationId xmlns:a16="http://schemas.microsoft.com/office/drawing/2014/main" id="{3825B676-C9C7-41F0-A3EE-09283F82D1A2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497" name="직사각형 404">
                <a:extLst>
                  <a:ext uri="{FF2B5EF4-FFF2-40B4-BE49-F238E27FC236}">
                    <a16:creationId xmlns:a16="http://schemas.microsoft.com/office/drawing/2014/main" id="{7C754B20-2724-4099-9B5F-A37658EB7729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8" name="이등변 삼각형 405">
                <a:extLst>
                  <a:ext uri="{FF2B5EF4-FFF2-40B4-BE49-F238E27FC236}">
                    <a16:creationId xmlns:a16="http://schemas.microsoft.com/office/drawing/2014/main" id="{5BCA2C8B-77A3-476E-BA1D-C67F2A9EBA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9" name="직사각형 406">
                <a:extLst>
                  <a:ext uri="{FF2B5EF4-FFF2-40B4-BE49-F238E27FC236}">
                    <a16:creationId xmlns:a16="http://schemas.microsoft.com/office/drawing/2014/main" id="{1687489D-6DA7-429F-B300-BAA25E9FE78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0" name="이등변 삼각형 407">
                <a:extLst>
                  <a:ext uri="{FF2B5EF4-FFF2-40B4-BE49-F238E27FC236}">
                    <a16:creationId xmlns:a16="http://schemas.microsoft.com/office/drawing/2014/main" id="{06759A5E-100D-4986-87FA-20817BA3A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1" name="이등변 삼각형 408">
                <a:extLst>
                  <a:ext uri="{FF2B5EF4-FFF2-40B4-BE49-F238E27FC236}">
                    <a16:creationId xmlns:a16="http://schemas.microsoft.com/office/drawing/2014/main" id="{01F98AFF-22D6-4878-AA92-351A00229F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2" name="이등변 삼각형 409">
                <a:extLst>
                  <a:ext uri="{FF2B5EF4-FFF2-40B4-BE49-F238E27FC236}">
                    <a16:creationId xmlns:a16="http://schemas.microsoft.com/office/drawing/2014/main" id="{59B393F9-ACA0-459B-849B-618948BD67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3" name="이등변 삼각형 410">
                <a:extLst>
                  <a:ext uri="{FF2B5EF4-FFF2-40B4-BE49-F238E27FC236}">
                    <a16:creationId xmlns:a16="http://schemas.microsoft.com/office/drawing/2014/main" id="{54A7DE0C-09EF-4B4B-BB3D-F2B51D0168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4" name="이등변 삼각형 411">
                <a:extLst>
                  <a:ext uri="{FF2B5EF4-FFF2-40B4-BE49-F238E27FC236}">
                    <a16:creationId xmlns:a16="http://schemas.microsoft.com/office/drawing/2014/main" id="{3E6F7F8E-B246-4DFA-BB44-518C011D85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5" name="이등변 삼각형 412">
                <a:extLst>
                  <a:ext uri="{FF2B5EF4-FFF2-40B4-BE49-F238E27FC236}">
                    <a16:creationId xmlns:a16="http://schemas.microsoft.com/office/drawing/2014/main" id="{199C7114-CEFA-46BC-B90F-3A6751CF5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6" name="이등변 삼각형 413">
                <a:extLst>
                  <a:ext uri="{FF2B5EF4-FFF2-40B4-BE49-F238E27FC236}">
                    <a16:creationId xmlns:a16="http://schemas.microsoft.com/office/drawing/2014/main" id="{81C8293C-5148-4C88-A906-B294097CAE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488" name="직선 연결선 387">
              <a:extLst>
                <a:ext uri="{FF2B5EF4-FFF2-40B4-BE49-F238E27FC236}">
                  <a16:creationId xmlns:a16="http://schemas.microsoft.com/office/drawing/2014/main" id="{57D18D2E-1AAE-41DD-94B2-EEAB4CBEF7C4}"/>
                </a:ext>
              </a:extLst>
            </p:cNvPr>
            <p:cNvCxnSpPr>
              <a:cxnSpLocks/>
              <a:stCxn id="476" idx="2"/>
              <a:endCxn id="50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388">
              <a:extLst>
                <a:ext uri="{FF2B5EF4-FFF2-40B4-BE49-F238E27FC236}">
                  <a16:creationId xmlns:a16="http://schemas.microsoft.com/office/drawing/2014/main" id="{E2C739BE-982E-44C4-A67A-806F40137D77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389">
              <a:extLst>
                <a:ext uri="{FF2B5EF4-FFF2-40B4-BE49-F238E27FC236}">
                  <a16:creationId xmlns:a16="http://schemas.microsoft.com/office/drawing/2014/main" id="{596E0D42-79A8-43EC-8E35-699BFA509CAC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390">
              <a:extLst>
                <a:ext uri="{FF2B5EF4-FFF2-40B4-BE49-F238E27FC236}">
                  <a16:creationId xmlns:a16="http://schemas.microsoft.com/office/drawing/2014/main" id="{854FAD83-F50E-4C73-A82F-C015E4096AB8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391">
              <a:extLst>
                <a:ext uri="{FF2B5EF4-FFF2-40B4-BE49-F238E27FC236}">
                  <a16:creationId xmlns:a16="http://schemas.microsoft.com/office/drawing/2014/main" id="{1640BF1F-6C15-4B35-BFAC-4A4CE50FD98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392">
              <a:extLst>
                <a:ext uri="{FF2B5EF4-FFF2-40B4-BE49-F238E27FC236}">
                  <a16:creationId xmlns:a16="http://schemas.microsoft.com/office/drawing/2014/main" id="{A92957EF-FFAD-462B-8DD8-DA364FC0C912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393">
              <a:extLst>
                <a:ext uri="{FF2B5EF4-FFF2-40B4-BE49-F238E27FC236}">
                  <a16:creationId xmlns:a16="http://schemas.microsoft.com/office/drawing/2014/main" id="{7950BF3F-B8A0-4EAC-9B8A-BC1D936D6C4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394">
              <a:extLst>
                <a:ext uri="{FF2B5EF4-FFF2-40B4-BE49-F238E27FC236}">
                  <a16:creationId xmlns:a16="http://schemas.microsoft.com/office/drawing/2014/main" id="{B59D59A2-A155-43A4-B7A8-96C62D9D1E7F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395">
              <a:extLst>
                <a:ext uri="{FF2B5EF4-FFF2-40B4-BE49-F238E27FC236}">
                  <a16:creationId xmlns:a16="http://schemas.microsoft.com/office/drawing/2014/main" id="{28D147EE-4029-40D3-A640-DA6C3FEBDD4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8B1ED4FF-AE84-49B1-BACC-5F8B459859CC}"/>
              </a:ext>
            </a:extLst>
          </p:cNvPr>
          <p:cNvGrpSpPr/>
          <p:nvPr/>
        </p:nvGrpSpPr>
        <p:grpSpPr>
          <a:xfrm>
            <a:off x="6741351" y="1649014"/>
            <a:ext cx="405747" cy="652078"/>
            <a:chOff x="6621752" y="1950829"/>
            <a:chExt cx="904354" cy="1453393"/>
          </a:xfrm>
        </p:grpSpPr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27B9E20D-B1A0-40C7-B583-5EF43819914F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328511C3-85F5-40B5-8702-7D115DC1E7F6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543412CE-F83A-4E41-814D-BD2532047CF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5932FD4B-ECD6-4865-A123-633D05E04B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6E530D06-357A-4B12-979D-F025EA20059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DDE921B-EF80-478D-98E3-41B49DBAD253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E743BA12-B786-4466-9BF0-C15B6ADA7E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92738C7-D6A2-471D-8295-5DE0BAC2E2D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07C236ED-A7EB-4468-A0B6-F8B1A9269A5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AD5AA33C-A8E1-4B25-8967-14939865F672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A2AE0568-88B2-4084-824F-784445DFAB8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B030AB96-8000-4BEF-9214-C726B7DEC4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77F3A02B-AB80-49B0-81E6-265A4E908BF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A9725BDA-021E-436B-B2DD-618695F1AB07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8126B1E3-862E-418D-A093-CC403E00814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8E37723-7237-4AA5-88AA-9EB3E925DC4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712B940F-282E-4C91-9BAC-B36B839DCD9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0CAA5A7-0FB8-485D-9737-636E988578BE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1F9DFBE-F408-46EC-A422-5420531AC95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AA3556F-9885-4A46-ACC1-BF95C199D0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41DD631F-6D49-4651-AC0B-0011D22CD71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945AA7BE-CB53-45EC-A713-240E74B29BE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F7FDB220-C60D-418D-AC9E-4212EEA2161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25FBD925-1FCF-4FF6-9186-D94CBD312C5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9A83A247-6A87-4D36-8A47-017345D4EE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085D8FA8-177F-4377-94B6-1C3EE76DB5EC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04E79D7F-2D23-4F6C-881D-7056E513652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EE838DB2-371F-455B-9305-2C15D4FA75A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C57A7937-C625-4EB2-BA83-8CC15E74BFC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4EEEAC2-B1CC-4512-AFA9-E18B2AC40D61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5E5481C4-C33B-4197-9629-007325FC308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677DE9C-F361-4814-9148-A46BFDD4BD4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C81820AC-4BE6-4583-8BAB-64B7FEA621C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8C799D94-5A01-4E0C-999E-BEFBCCA93C2F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8F0D91D-A1DE-44C8-A1E0-0C5BCFD4D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6A077BD-997E-4863-83D3-B7C130664CA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FC3DC4BD-0557-41CC-935C-FB22620E42D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3" name="그룹 111">
              <a:extLst>
                <a:ext uri="{FF2B5EF4-FFF2-40B4-BE49-F238E27FC236}">
                  <a16:creationId xmlns:a16="http://schemas.microsoft.com/office/drawing/2014/main" id="{027CC83A-C771-4DEB-AF6C-9C5067B390E2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14" name="사각형: 둥근 모서리 105">
                <a:extLst>
                  <a:ext uri="{FF2B5EF4-FFF2-40B4-BE49-F238E27FC236}">
                    <a16:creationId xmlns:a16="http://schemas.microsoft.com/office/drawing/2014/main" id="{FC1D1027-09E4-4647-B784-912487CE4CB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직사각형 106">
                <a:extLst>
                  <a:ext uri="{FF2B5EF4-FFF2-40B4-BE49-F238E27FC236}">
                    <a16:creationId xmlns:a16="http://schemas.microsoft.com/office/drawing/2014/main" id="{C7B74E30-DB1D-4DE8-845F-5548AB7C6FCA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사각형: 둥근 모서리 107">
                <a:extLst>
                  <a:ext uri="{FF2B5EF4-FFF2-40B4-BE49-F238E27FC236}">
                    <a16:creationId xmlns:a16="http://schemas.microsoft.com/office/drawing/2014/main" id="{200D4092-996C-4882-82AA-97FEFAF084AF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타원 108">
                <a:extLst>
                  <a:ext uri="{FF2B5EF4-FFF2-40B4-BE49-F238E27FC236}">
                    <a16:creationId xmlns:a16="http://schemas.microsoft.com/office/drawing/2014/main" id="{162CEBE7-76CE-4505-BF72-A39A53CB2933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타원 109">
                <a:extLst>
                  <a:ext uri="{FF2B5EF4-FFF2-40B4-BE49-F238E27FC236}">
                    <a16:creationId xmlns:a16="http://schemas.microsoft.com/office/drawing/2014/main" id="{6E567381-82BC-445F-AD36-D02B9761B03A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타원 110">
                <a:extLst>
                  <a:ext uri="{FF2B5EF4-FFF2-40B4-BE49-F238E27FC236}">
                    <a16:creationId xmlns:a16="http://schemas.microsoft.com/office/drawing/2014/main" id="{C37AB8CB-A8B4-4E1D-842F-57B8618137C3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B1271E64-0A65-4069-8230-8D9C710A0444}"/>
              </a:ext>
            </a:extLst>
          </p:cNvPr>
          <p:cNvGrpSpPr/>
          <p:nvPr/>
        </p:nvGrpSpPr>
        <p:grpSpPr>
          <a:xfrm>
            <a:off x="6911408" y="2528098"/>
            <a:ext cx="405747" cy="652078"/>
            <a:chOff x="6621752" y="1950829"/>
            <a:chExt cx="904354" cy="1453393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B5E517CF-4A4C-449A-ACAE-476FAD1121E5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FDD27EDA-4876-447D-949A-9D5BADAD5FAC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153BE57-C3EC-48B1-AC72-4D53D2D2F1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8BAC760D-E70D-4E41-B63D-ABD0DD15601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BB7A435-D7A8-4634-AA3F-0A9EB66FDE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2FA903D8-F0E3-4D02-87E3-C3C131A174B9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C795DDDD-71A3-4C58-BAF4-73A19006DDC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96778571-DB13-4FF7-86F8-836CC30536C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90A4B9A-47C2-471A-ABC7-C859613405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490BD27B-0B1F-461A-B3CE-E934BE0ADE1F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94B9589B-BBCB-4353-8D67-CA12816395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3F1E95-4933-42FA-BE4C-51DDDFC447C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C5994BD-CDD7-43DA-89BF-2FF8DF2E861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3DFFA346-6EE7-43E9-812D-F63410A4EC31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2D4D0A2-8103-4E67-AE8B-21D37B7476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0586566-22A3-47C7-BA67-D510ED27E08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2FECFD82-CC05-41A4-83D3-13351661BC3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25220B27-5160-4A9D-947F-0904B8D94E49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341373FC-3946-477B-8C4F-EAD3DA7355A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C67E6213-1FDF-41A6-82A7-EF19A2DFFC8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6541132C-9880-43FC-B487-8DE977A41B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7F940D29-733A-4049-874F-EEC6AF97C0C1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4FEFBF85-2955-4DFF-A18D-6062E9DBC0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11D57A2-2E38-4CB4-B365-BEB7AF51BE9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16949C77-FA64-474E-9A75-50FD29FE5B4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CB3F3A44-2FD3-45D9-AA82-A720EC929391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A3E51825-25D3-4617-BD08-AD6EA075E24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EC4EDD47-4708-48DD-BEAC-21D97160B6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725332D0-0C06-487C-B563-F258E9B36AD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A827AC3-2CEC-4625-A8C6-486DCAAA9EF5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EC7C898F-A14F-477C-A5A1-A10BC3776CD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A3C1C433-DBFF-456F-9D05-EC3450674DB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2337757C-5FD5-4441-BA30-A803E87909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28E210C0-9FBB-4E69-BA6F-EDC8980E50E1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629FF310-81DE-44DE-A45F-32E0263ECA8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319393B-9B02-4BF9-A25A-9B116474A2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FCDA2F3D-6D73-40B5-B2F0-807BDA239FB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8" name="그룹 111">
              <a:extLst>
                <a:ext uri="{FF2B5EF4-FFF2-40B4-BE49-F238E27FC236}">
                  <a16:creationId xmlns:a16="http://schemas.microsoft.com/office/drawing/2014/main" id="{91580454-D494-45B5-8FC6-069641C84EAC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59" name="사각형: 둥근 모서리 105">
                <a:extLst>
                  <a:ext uri="{FF2B5EF4-FFF2-40B4-BE49-F238E27FC236}">
                    <a16:creationId xmlns:a16="http://schemas.microsoft.com/office/drawing/2014/main" id="{C6C76D24-9F0A-42E0-820F-22D2F87FFA7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0" name="직사각형 106">
                <a:extLst>
                  <a:ext uri="{FF2B5EF4-FFF2-40B4-BE49-F238E27FC236}">
                    <a16:creationId xmlns:a16="http://schemas.microsoft.com/office/drawing/2014/main" id="{6B388A3F-8699-4390-83F2-79929822DE42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1" name="사각형: 둥근 모서리 107">
                <a:extLst>
                  <a:ext uri="{FF2B5EF4-FFF2-40B4-BE49-F238E27FC236}">
                    <a16:creationId xmlns:a16="http://schemas.microsoft.com/office/drawing/2014/main" id="{1E3E9907-ABCC-4D9A-81C3-9422DF8EF4D1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2" name="타원 108">
                <a:extLst>
                  <a:ext uri="{FF2B5EF4-FFF2-40B4-BE49-F238E27FC236}">
                    <a16:creationId xmlns:a16="http://schemas.microsoft.com/office/drawing/2014/main" id="{A1252F66-BFAA-4BFC-900B-5BCDCE0FA6D9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3" name="타원 109">
                <a:extLst>
                  <a:ext uri="{FF2B5EF4-FFF2-40B4-BE49-F238E27FC236}">
                    <a16:creationId xmlns:a16="http://schemas.microsoft.com/office/drawing/2014/main" id="{AE56E776-8A95-4EFC-A5A6-69DD5DEE7444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4" name="타원 110">
                <a:extLst>
                  <a:ext uri="{FF2B5EF4-FFF2-40B4-BE49-F238E27FC236}">
                    <a16:creationId xmlns:a16="http://schemas.microsoft.com/office/drawing/2014/main" id="{E34884E3-DC2B-4E49-ABB0-C74CAB84D161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36144C4-0883-44EB-A809-893FF56CD0F4}"/>
              </a:ext>
            </a:extLst>
          </p:cNvPr>
          <p:cNvGrpSpPr/>
          <p:nvPr/>
        </p:nvGrpSpPr>
        <p:grpSpPr>
          <a:xfrm>
            <a:off x="4483880" y="2710284"/>
            <a:ext cx="405747" cy="652078"/>
            <a:chOff x="6621752" y="1950829"/>
            <a:chExt cx="904354" cy="1453393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9EE09CB9-8E29-450E-8183-6444765AB9E3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B36EFD4F-3C41-4706-B0A2-725EE8C98B1B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3B714CE6-E58A-4738-BF54-B2A796375A8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E8CF0DEF-BB64-4259-A207-42F647BFC93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32089BD6-0AFB-4ADD-BEAA-974A57663A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C6E433CB-E2BF-4B31-B244-F287BBE45B68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C407A530-CAC9-4BBC-B5B5-6D5DB172B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FF8E4F8D-4E40-495D-8A08-07180A5CE5F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73862D8B-AB6B-437F-A49E-9CCC3527C63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38E4345-9A68-4604-998A-984503524E6D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909B8DE7-4F36-4730-8B02-A8B0FE0A0C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4558941-3E71-4BF9-B41D-961BA02259C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BB0EAD2D-9A21-4ACC-8EF5-A719FC00752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06B93BDB-0B3B-4719-84C3-70551754ED8F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E62E4B55-BFD0-4CEC-ADAC-8376007EB2C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Oval 1104">
                <a:extLst>
                  <a:ext uri="{FF2B5EF4-FFF2-40B4-BE49-F238E27FC236}">
                    <a16:creationId xmlns:a16="http://schemas.microsoft.com/office/drawing/2014/main" id="{7D1E8D86-1F2D-4743-917C-A106398AA0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8F16E07F-8635-48B4-8FDB-EFE87047CA3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14DF2E2-C6D3-43B5-9AB8-FE4E7614411B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FEA622-98EB-4F8D-B243-B0930198606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75651292-7E01-44CC-8E97-069CA4EDD09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CF1EDCC-970D-4D3B-945F-02FF7AA3C99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85F4C67-18E0-4861-A295-A7F884AB98D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3C8FD196-2B7A-40D6-8E49-262A71234A4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4FC652C-4A42-4831-8A94-0605C46288F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5D08F515-4A92-4797-BC55-82D2CE034D3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64F92598-F5BB-44C9-B9F1-4F6A6425E794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24086C6B-98FB-4AFE-BEFC-6A656767950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C18127E4-8341-4254-BE5C-6A715E9B288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37F0D6A5-6073-44CC-8AAB-E90863ACD22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AC9BDC70-D617-4B9D-BD05-2574B606B028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BF9F2B79-F312-4B3F-B009-66132C03D04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07116C4F-7CF7-4847-A289-EADE99B2755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92F7CDFF-2724-4DFD-B568-C244EF257E7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FA97DA83-6E03-4AD0-BB08-EBFEA0500F36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D8C4FFC5-48D4-48AD-A746-5BB9C76E905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B7DF9DAF-0D49-4D6B-B722-82DBD91DE0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370B89FE-4452-4814-BBEE-71E1DD1CC47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그룹 111">
              <a:extLst>
                <a:ext uri="{FF2B5EF4-FFF2-40B4-BE49-F238E27FC236}">
                  <a16:creationId xmlns:a16="http://schemas.microsoft.com/office/drawing/2014/main" id="{967EAF23-69DD-4990-9E68-BBA78B89F7B6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1083" name="사각형: 둥근 모서리 105">
                <a:extLst>
                  <a:ext uri="{FF2B5EF4-FFF2-40B4-BE49-F238E27FC236}">
                    <a16:creationId xmlns:a16="http://schemas.microsoft.com/office/drawing/2014/main" id="{27CA57D4-04C9-4DB0-894E-23AF91AE6024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4" name="직사각형 106">
                <a:extLst>
                  <a:ext uri="{FF2B5EF4-FFF2-40B4-BE49-F238E27FC236}">
                    <a16:creationId xmlns:a16="http://schemas.microsoft.com/office/drawing/2014/main" id="{E45E1A1F-7908-48B3-B4ED-C2A122B2E35E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5" name="사각형: 둥근 모서리 107">
                <a:extLst>
                  <a:ext uri="{FF2B5EF4-FFF2-40B4-BE49-F238E27FC236}">
                    <a16:creationId xmlns:a16="http://schemas.microsoft.com/office/drawing/2014/main" id="{54EAED6E-C845-49F3-A34F-E1DD963DD1E4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6" name="타원 108">
                <a:extLst>
                  <a:ext uri="{FF2B5EF4-FFF2-40B4-BE49-F238E27FC236}">
                    <a16:creationId xmlns:a16="http://schemas.microsoft.com/office/drawing/2014/main" id="{238DC598-34F2-4626-A143-FCD62A190DE2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7" name="타원 109">
                <a:extLst>
                  <a:ext uri="{FF2B5EF4-FFF2-40B4-BE49-F238E27FC236}">
                    <a16:creationId xmlns:a16="http://schemas.microsoft.com/office/drawing/2014/main" id="{77538A86-0D64-4FF5-9602-8C13E468F5B3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8" name="타원 110">
                <a:extLst>
                  <a:ext uri="{FF2B5EF4-FFF2-40B4-BE49-F238E27FC236}">
                    <a16:creationId xmlns:a16="http://schemas.microsoft.com/office/drawing/2014/main" id="{0CEF0765-967F-42B8-AFFD-8645EC751E9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07" name="TextBox 706">
            <a:extLst>
              <a:ext uri="{FF2B5EF4-FFF2-40B4-BE49-F238E27FC236}">
                <a16:creationId xmlns:a16="http://schemas.microsoft.com/office/drawing/2014/main" id="{8C163A91-F0B8-4967-AB48-5486ADC95EB6}"/>
              </a:ext>
            </a:extLst>
          </p:cNvPr>
          <p:cNvSpPr txBox="1"/>
          <p:nvPr/>
        </p:nvSpPr>
        <p:spPr>
          <a:xfrm>
            <a:off x="6819340" y="48566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AEA56114-D075-4D8E-B711-AA95F4F0D12F}"/>
              </a:ext>
            </a:extLst>
          </p:cNvPr>
          <p:cNvGrpSpPr/>
          <p:nvPr/>
        </p:nvGrpSpPr>
        <p:grpSpPr>
          <a:xfrm>
            <a:off x="6638613" y="3232470"/>
            <a:ext cx="1288974" cy="1674607"/>
            <a:chOff x="7114424" y="997211"/>
            <a:chExt cx="3164666" cy="4111464"/>
          </a:xfrm>
        </p:grpSpPr>
        <p:sp>
          <p:nvSpPr>
            <p:cNvPr id="709" name="직사각형 337">
              <a:extLst>
                <a:ext uri="{FF2B5EF4-FFF2-40B4-BE49-F238E27FC236}">
                  <a16:creationId xmlns:a16="http://schemas.microsoft.com/office/drawing/2014/main" id="{41BB106C-9646-440E-BCF0-C904D071BBDC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38">
              <a:extLst>
                <a:ext uri="{FF2B5EF4-FFF2-40B4-BE49-F238E27FC236}">
                  <a16:creationId xmlns:a16="http://schemas.microsoft.com/office/drawing/2014/main" id="{6A1462A2-E574-4757-87DC-593A8A9C57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39">
              <a:extLst>
                <a:ext uri="{FF2B5EF4-FFF2-40B4-BE49-F238E27FC236}">
                  <a16:creationId xmlns:a16="http://schemas.microsoft.com/office/drawing/2014/main" id="{9803D814-4A55-4B0B-A1EF-E66F30D2AC6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40">
              <a:extLst>
                <a:ext uri="{FF2B5EF4-FFF2-40B4-BE49-F238E27FC236}">
                  <a16:creationId xmlns:a16="http://schemas.microsoft.com/office/drawing/2014/main" id="{FFA6E856-16A6-48F0-B9D9-00E4D95B28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직사각형 341">
              <a:extLst>
                <a:ext uri="{FF2B5EF4-FFF2-40B4-BE49-F238E27FC236}">
                  <a16:creationId xmlns:a16="http://schemas.microsoft.com/office/drawing/2014/main" id="{59A03BF3-C8D4-44FF-A1EA-56B2BEB8CB3A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직사각형 342">
              <a:extLst>
                <a:ext uri="{FF2B5EF4-FFF2-40B4-BE49-F238E27FC236}">
                  <a16:creationId xmlns:a16="http://schemas.microsoft.com/office/drawing/2014/main" id="{609BE16D-BEBB-4E89-9FCA-7C020B1DF15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43">
              <a:extLst>
                <a:ext uri="{FF2B5EF4-FFF2-40B4-BE49-F238E27FC236}">
                  <a16:creationId xmlns:a16="http://schemas.microsoft.com/office/drawing/2014/main" id="{EBF2CAE9-9EE9-47DD-BAA8-9F62B550C8E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1" name="이등변 삼각형 344">
              <a:extLst>
                <a:ext uri="{FF2B5EF4-FFF2-40B4-BE49-F238E27FC236}">
                  <a16:creationId xmlns:a16="http://schemas.microsoft.com/office/drawing/2014/main" id="{D0D56574-AF50-48B1-84FC-5B4BFA4B8B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2" name="이등변 삼각형 345">
              <a:extLst>
                <a:ext uri="{FF2B5EF4-FFF2-40B4-BE49-F238E27FC236}">
                  <a16:creationId xmlns:a16="http://schemas.microsoft.com/office/drawing/2014/main" id="{8F461B4B-2794-412B-BFF8-1B78F2742E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3" name="이등변 삼각형 346">
              <a:extLst>
                <a:ext uri="{FF2B5EF4-FFF2-40B4-BE49-F238E27FC236}">
                  <a16:creationId xmlns:a16="http://schemas.microsoft.com/office/drawing/2014/main" id="{E48C248F-EAC8-493B-A177-AB4BA719BEF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4" name="직사각형 347">
              <a:extLst>
                <a:ext uri="{FF2B5EF4-FFF2-40B4-BE49-F238E27FC236}">
                  <a16:creationId xmlns:a16="http://schemas.microsoft.com/office/drawing/2014/main" id="{DC5F314D-AA8A-40D7-AF79-A0803491CE62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8" name="직사각형 348">
              <a:extLst>
                <a:ext uri="{FF2B5EF4-FFF2-40B4-BE49-F238E27FC236}">
                  <a16:creationId xmlns:a16="http://schemas.microsoft.com/office/drawing/2014/main" id="{9E3705E1-6272-4EDE-9296-081B60C7954F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30" name="그룹 349">
              <a:extLst>
                <a:ext uri="{FF2B5EF4-FFF2-40B4-BE49-F238E27FC236}">
                  <a16:creationId xmlns:a16="http://schemas.microsoft.com/office/drawing/2014/main" id="{4695A8BB-49B2-4535-B98C-797E3BFCDDC2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7" name="이등변 삼각형 414">
                <a:extLst>
                  <a:ext uri="{FF2B5EF4-FFF2-40B4-BE49-F238E27FC236}">
                    <a16:creationId xmlns:a16="http://schemas.microsoft.com/office/drawing/2014/main" id="{57CE1764-0AA9-46FE-9DF9-9FAF25078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8" name="이등변 삼각형 415">
                <a:extLst>
                  <a:ext uri="{FF2B5EF4-FFF2-40B4-BE49-F238E27FC236}">
                    <a16:creationId xmlns:a16="http://schemas.microsoft.com/office/drawing/2014/main" id="{24F6AF68-8F09-4FE0-BF07-7B0E2A7D3E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31" name="직사각형 350">
              <a:extLst>
                <a:ext uri="{FF2B5EF4-FFF2-40B4-BE49-F238E27FC236}">
                  <a16:creationId xmlns:a16="http://schemas.microsoft.com/office/drawing/2014/main" id="{271A2F67-89F0-428C-BE98-15812F0D666E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이등변 삼각형 351">
              <a:extLst>
                <a:ext uri="{FF2B5EF4-FFF2-40B4-BE49-F238E27FC236}">
                  <a16:creationId xmlns:a16="http://schemas.microsoft.com/office/drawing/2014/main" id="{9E661DB5-5466-436F-8498-9629E5B3A26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52">
              <a:extLst>
                <a:ext uri="{FF2B5EF4-FFF2-40B4-BE49-F238E27FC236}">
                  <a16:creationId xmlns:a16="http://schemas.microsoft.com/office/drawing/2014/main" id="{C47A8735-B434-48CB-A36C-AF20650B6F9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0" name="이등변 삼각형 353">
              <a:extLst>
                <a:ext uri="{FF2B5EF4-FFF2-40B4-BE49-F238E27FC236}">
                  <a16:creationId xmlns:a16="http://schemas.microsoft.com/office/drawing/2014/main" id="{FA4AF2BD-89CE-4387-A60D-BB4C2FD6E4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1" name="이등변 삼각형 354">
              <a:extLst>
                <a:ext uri="{FF2B5EF4-FFF2-40B4-BE49-F238E27FC236}">
                  <a16:creationId xmlns:a16="http://schemas.microsoft.com/office/drawing/2014/main" id="{36E2D5E4-1354-464C-9529-029ED4A586D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5">
              <a:extLst>
                <a:ext uri="{FF2B5EF4-FFF2-40B4-BE49-F238E27FC236}">
                  <a16:creationId xmlns:a16="http://schemas.microsoft.com/office/drawing/2014/main" id="{49EF23D7-7513-4025-B6D7-2D6058058B4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6">
              <a:extLst>
                <a:ext uri="{FF2B5EF4-FFF2-40B4-BE49-F238E27FC236}">
                  <a16:creationId xmlns:a16="http://schemas.microsoft.com/office/drawing/2014/main" id="{CBCDA94B-D591-477C-A2A4-7437BF77CFFE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직사각형 357">
              <a:extLst>
                <a:ext uri="{FF2B5EF4-FFF2-40B4-BE49-F238E27FC236}">
                  <a16:creationId xmlns:a16="http://schemas.microsoft.com/office/drawing/2014/main" id="{7F24BA9D-5265-4CC2-A89F-FB5C32B4623B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58">
              <a:extLst>
                <a:ext uri="{FF2B5EF4-FFF2-40B4-BE49-F238E27FC236}">
                  <a16:creationId xmlns:a16="http://schemas.microsoft.com/office/drawing/2014/main" id="{1E7950C5-A1F0-41AE-8B46-67CDF25691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59">
              <a:extLst>
                <a:ext uri="{FF2B5EF4-FFF2-40B4-BE49-F238E27FC236}">
                  <a16:creationId xmlns:a16="http://schemas.microsoft.com/office/drawing/2014/main" id="{51E77583-D573-437F-AA47-7007BB49225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이등변 삼각형 360">
              <a:extLst>
                <a:ext uri="{FF2B5EF4-FFF2-40B4-BE49-F238E27FC236}">
                  <a16:creationId xmlns:a16="http://schemas.microsoft.com/office/drawing/2014/main" id="{F214362D-70F5-4877-87A4-6AE0EB15FE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1">
              <a:extLst>
                <a:ext uri="{FF2B5EF4-FFF2-40B4-BE49-F238E27FC236}">
                  <a16:creationId xmlns:a16="http://schemas.microsoft.com/office/drawing/2014/main" id="{F6974696-DEBA-43FB-8CEC-9FA0BBDFEB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2">
              <a:extLst>
                <a:ext uri="{FF2B5EF4-FFF2-40B4-BE49-F238E27FC236}">
                  <a16:creationId xmlns:a16="http://schemas.microsoft.com/office/drawing/2014/main" id="{CA5382D4-4996-488C-9AD2-593B6F56802D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3">
              <a:extLst>
                <a:ext uri="{FF2B5EF4-FFF2-40B4-BE49-F238E27FC236}">
                  <a16:creationId xmlns:a16="http://schemas.microsoft.com/office/drawing/2014/main" id="{C0896412-DDD3-4709-86B4-0FC6402D18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직사각형 364">
              <a:extLst>
                <a:ext uri="{FF2B5EF4-FFF2-40B4-BE49-F238E27FC236}">
                  <a16:creationId xmlns:a16="http://schemas.microsoft.com/office/drawing/2014/main" id="{94047DA0-2A04-414D-B25B-105D0F1E4F74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5">
              <a:extLst>
                <a:ext uri="{FF2B5EF4-FFF2-40B4-BE49-F238E27FC236}">
                  <a16:creationId xmlns:a16="http://schemas.microsoft.com/office/drawing/2014/main" id="{01874A68-5E28-4BB4-A0E6-26DCDEB16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이등변 삼각형 366">
              <a:extLst>
                <a:ext uri="{FF2B5EF4-FFF2-40B4-BE49-F238E27FC236}">
                  <a16:creationId xmlns:a16="http://schemas.microsoft.com/office/drawing/2014/main" id="{8DD8F7EE-76EA-428E-BBA1-F4E8CF9D8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이등변 삼각형 367">
              <a:extLst>
                <a:ext uri="{FF2B5EF4-FFF2-40B4-BE49-F238E27FC236}">
                  <a16:creationId xmlns:a16="http://schemas.microsoft.com/office/drawing/2014/main" id="{539600E9-46EE-4D70-8E61-AC21B2D885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직사각형 368">
              <a:extLst>
                <a:ext uri="{FF2B5EF4-FFF2-40B4-BE49-F238E27FC236}">
                  <a16:creationId xmlns:a16="http://schemas.microsoft.com/office/drawing/2014/main" id="{9D1C6690-90B8-4BB7-989D-586DDACD06A7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직사각형 369">
              <a:extLst>
                <a:ext uri="{FF2B5EF4-FFF2-40B4-BE49-F238E27FC236}">
                  <a16:creationId xmlns:a16="http://schemas.microsoft.com/office/drawing/2014/main" id="{8C00D12F-E0F2-44F3-9949-10DA2D1BD476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0">
              <a:extLst>
                <a:ext uri="{FF2B5EF4-FFF2-40B4-BE49-F238E27FC236}">
                  <a16:creationId xmlns:a16="http://schemas.microsoft.com/office/drawing/2014/main" id="{71627FD4-BA2F-4C1A-A220-EAD0D04F2C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1">
              <a:extLst>
                <a:ext uri="{FF2B5EF4-FFF2-40B4-BE49-F238E27FC236}">
                  <a16:creationId xmlns:a16="http://schemas.microsoft.com/office/drawing/2014/main" id="{381D7416-12D5-4506-ABDE-8838410813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5" name="이등변 삼각형 372">
              <a:extLst>
                <a:ext uri="{FF2B5EF4-FFF2-40B4-BE49-F238E27FC236}">
                  <a16:creationId xmlns:a16="http://schemas.microsoft.com/office/drawing/2014/main" id="{138B3359-47DD-436F-B26C-08F612EC5BB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6" name="이등변 삼각형 373">
              <a:extLst>
                <a:ext uri="{FF2B5EF4-FFF2-40B4-BE49-F238E27FC236}">
                  <a16:creationId xmlns:a16="http://schemas.microsoft.com/office/drawing/2014/main" id="{33E02983-6EDB-4B68-AB71-0549DE700D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7" name="그룹 386">
              <a:extLst>
                <a:ext uri="{FF2B5EF4-FFF2-40B4-BE49-F238E27FC236}">
                  <a16:creationId xmlns:a16="http://schemas.microsoft.com/office/drawing/2014/main" id="{1A5DB902-D1F6-497A-87FC-83986A0C07E9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7" name="직사각형 404">
                <a:extLst>
                  <a:ext uri="{FF2B5EF4-FFF2-40B4-BE49-F238E27FC236}">
                    <a16:creationId xmlns:a16="http://schemas.microsoft.com/office/drawing/2014/main" id="{8C08FB11-772E-4466-A564-92DC72B6339A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5">
                <a:extLst>
                  <a:ext uri="{FF2B5EF4-FFF2-40B4-BE49-F238E27FC236}">
                    <a16:creationId xmlns:a16="http://schemas.microsoft.com/office/drawing/2014/main" id="{6286FBE8-5F49-4BE1-A9A5-DEB8C84F86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직사각형 406">
                <a:extLst>
                  <a:ext uri="{FF2B5EF4-FFF2-40B4-BE49-F238E27FC236}">
                    <a16:creationId xmlns:a16="http://schemas.microsoft.com/office/drawing/2014/main" id="{494A71F1-64B9-40F8-A312-DA632340FA2A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7">
                <a:extLst>
                  <a:ext uri="{FF2B5EF4-FFF2-40B4-BE49-F238E27FC236}">
                    <a16:creationId xmlns:a16="http://schemas.microsoft.com/office/drawing/2014/main" id="{407AB37F-612E-4B97-9963-CA6CD62BB7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08">
                <a:extLst>
                  <a:ext uri="{FF2B5EF4-FFF2-40B4-BE49-F238E27FC236}">
                    <a16:creationId xmlns:a16="http://schemas.microsoft.com/office/drawing/2014/main" id="{79520F23-1477-4A5D-8A6D-9590A2FD39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09">
                <a:extLst>
                  <a:ext uri="{FF2B5EF4-FFF2-40B4-BE49-F238E27FC236}">
                    <a16:creationId xmlns:a16="http://schemas.microsoft.com/office/drawing/2014/main" id="{584A4817-5886-42B5-BBFC-46F7BCEC36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0">
                <a:extLst>
                  <a:ext uri="{FF2B5EF4-FFF2-40B4-BE49-F238E27FC236}">
                    <a16:creationId xmlns:a16="http://schemas.microsoft.com/office/drawing/2014/main" id="{359C4177-329E-4876-8416-E80047707C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1">
                <a:extLst>
                  <a:ext uri="{FF2B5EF4-FFF2-40B4-BE49-F238E27FC236}">
                    <a16:creationId xmlns:a16="http://schemas.microsoft.com/office/drawing/2014/main" id="{A32D20D9-AF13-4EB3-8E83-B81B2DEACF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5" name="이등변 삼각형 412">
                <a:extLst>
                  <a:ext uri="{FF2B5EF4-FFF2-40B4-BE49-F238E27FC236}">
                    <a16:creationId xmlns:a16="http://schemas.microsoft.com/office/drawing/2014/main" id="{1CE1A401-177E-4B0C-82CB-A7ACE16FA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3">
                <a:extLst>
                  <a:ext uri="{FF2B5EF4-FFF2-40B4-BE49-F238E27FC236}">
                    <a16:creationId xmlns:a16="http://schemas.microsoft.com/office/drawing/2014/main" id="{DCE50F7B-DA13-49A9-AB5E-0948EF7954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8" name="직선 연결선 387">
              <a:extLst>
                <a:ext uri="{FF2B5EF4-FFF2-40B4-BE49-F238E27FC236}">
                  <a16:creationId xmlns:a16="http://schemas.microsoft.com/office/drawing/2014/main" id="{09917229-B1E3-4B42-9545-74DDF2CECEE8}"/>
                </a:ext>
              </a:extLst>
            </p:cNvPr>
            <p:cNvCxnSpPr>
              <a:cxnSpLocks/>
              <a:stCxn id="756" idx="2"/>
              <a:endCxn id="78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88">
              <a:extLst>
                <a:ext uri="{FF2B5EF4-FFF2-40B4-BE49-F238E27FC236}">
                  <a16:creationId xmlns:a16="http://schemas.microsoft.com/office/drawing/2014/main" id="{7DE0F7E6-AB50-465B-A4E3-32F842AAA70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89">
              <a:extLst>
                <a:ext uri="{FF2B5EF4-FFF2-40B4-BE49-F238E27FC236}">
                  <a16:creationId xmlns:a16="http://schemas.microsoft.com/office/drawing/2014/main" id="{85A5A01A-5F1F-488E-AA8D-4E8B33FF524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0">
              <a:extLst>
                <a:ext uri="{FF2B5EF4-FFF2-40B4-BE49-F238E27FC236}">
                  <a16:creationId xmlns:a16="http://schemas.microsoft.com/office/drawing/2014/main" id="{E64C54DC-71A7-402B-9FAB-D078774E03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1">
              <a:extLst>
                <a:ext uri="{FF2B5EF4-FFF2-40B4-BE49-F238E27FC236}">
                  <a16:creationId xmlns:a16="http://schemas.microsoft.com/office/drawing/2014/main" id="{8BA68DC5-BB0F-41C0-8F7A-93D54795698F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2">
              <a:extLst>
                <a:ext uri="{FF2B5EF4-FFF2-40B4-BE49-F238E27FC236}">
                  <a16:creationId xmlns:a16="http://schemas.microsoft.com/office/drawing/2014/main" id="{47A90B14-FBF6-40D2-A19D-381D5EADF929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3">
              <a:extLst>
                <a:ext uri="{FF2B5EF4-FFF2-40B4-BE49-F238E27FC236}">
                  <a16:creationId xmlns:a16="http://schemas.microsoft.com/office/drawing/2014/main" id="{A167A4F9-A279-4081-B342-6E397C17630A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직선 연결선 394">
              <a:extLst>
                <a:ext uri="{FF2B5EF4-FFF2-40B4-BE49-F238E27FC236}">
                  <a16:creationId xmlns:a16="http://schemas.microsoft.com/office/drawing/2014/main" id="{3B58DCE5-6EFD-4BB8-A97D-149326E39AEC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직선 연결선 395">
              <a:extLst>
                <a:ext uri="{FF2B5EF4-FFF2-40B4-BE49-F238E27FC236}">
                  <a16:creationId xmlns:a16="http://schemas.microsoft.com/office/drawing/2014/main" id="{C2967B97-C784-4BDC-9025-79A552311036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89">
            <a:extLst>
              <a:ext uri="{FF2B5EF4-FFF2-40B4-BE49-F238E27FC236}">
                <a16:creationId xmlns:a16="http://schemas.microsoft.com/office/drawing/2014/main" id="{9DB14016-582D-44C2-9D82-C4240AEDE64D}"/>
              </a:ext>
            </a:extLst>
          </p:cNvPr>
          <p:cNvGrpSpPr/>
          <p:nvPr/>
        </p:nvGrpSpPr>
        <p:grpSpPr>
          <a:xfrm rot="15491427">
            <a:off x="4390062" y="2015298"/>
            <a:ext cx="2100875" cy="213019"/>
            <a:chOff x="6087494" y="883216"/>
            <a:chExt cx="4981461" cy="748145"/>
          </a:xfrm>
        </p:grpSpPr>
        <p:grpSp>
          <p:nvGrpSpPr>
            <p:cNvPr id="790" name="그룹 90">
              <a:extLst>
                <a:ext uri="{FF2B5EF4-FFF2-40B4-BE49-F238E27FC236}">
                  <a16:creationId xmlns:a16="http://schemas.microsoft.com/office/drawing/2014/main" id="{0F628E0B-F9FE-4255-9AE8-56811B687A82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92" name="이등변 삼각형 92">
                <a:extLst>
                  <a:ext uri="{FF2B5EF4-FFF2-40B4-BE49-F238E27FC236}">
                    <a16:creationId xmlns:a16="http://schemas.microsoft.com/office/drawing/2014/main" id="{B596F044-C1F5-416B-982B-0FBF171B9DE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3" name="타원 93">
                <a:extLst>
                  <a:ext uri="{FF2B5EF4-FFF2-40B4-BE49-F238E27FC236}">
                    <a16:creationId xmlns:a16="http://schemas.microsoft.com/office/drawing/2014/main" id="{D7588DD6-2683-4423-B1B0-33A20A99784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1" name="타원 91">
              <a:extLst>
                <a:ext uri="{FF2B5EF4-FFF2-40B4-BE49-F238E27FC236}">
                  <a16:creationId xmlns:a16="http://schemas.microsoft.com/office/drawing/2014/main" id="{06E975A1-0702-4827-A38F-ED9265BBFAF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B5D46F15-E65F-4407-8FD4-71AB9CD46146}"/>
              </a:ext>
            </a:extLst>
          </p:cNvPr>
          <p:cNvGrpSpPr/>
          <p:nvPr/>
        </p:nvGrpSpPr>
        <p:grpSpPr>
          <a:xfrm>
            <a:off x="5607749" y="3378237"/>
            <a:ext cx="405747" cy="652078"/>
            <a:chOff x="6621752" y="1950829"/>
            <a:chExt cx="904354" cy="1453393"/>
          </a:xfrm>
        </p:grpSpPr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D988B86A-1715-4972-A0BF-67B80652F1BC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60FD0E5-7CBB-4D7E-949F-57DD02F6D847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B6D7FB94-CA94-42A3-92DE-3C56A4477A0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DE6F6322-519D-4800-8A44-B101B13B3A0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7F59358-F9C2-40A8-83EE-DFF84592C84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242AFCEF-6AB9-4867-902C-2C0E2A6E6FE6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EBF8590-6B27-4D9B-AE09-5BB6CD2AED5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0C888935-D8C9-42E4-9B64-94EE21FE67F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44855E60-58DD-4CD8-944A-6925D19E0B1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6D026E07-4A96-4AC4-AF6E-41928AC046C1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65F4ACD2-2B62-45C3-81F1-060325A7392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C1ED8587-6197-43CC-9B39-CBCDD80B100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27109B15-FF87-4660-8325-BCE3050BFB7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EEEE0976-6B6F-42A3-80B5-6B27BB2E9256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41DC7822-45B8-4F1B-A18D-075604B337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2E0D62C2-B8F2-490B-8790-4A565144A0B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E1DED34E-C283-40E6-B0D9-F0E6263192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B436D271-27E9-4D3F-BD5F-29025DDC34D7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55CE4E3D-7288-47E1-9D00-A88AB01C327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B00FAA14-3004-4649-93E2-A23792DB2BC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2F0D5CD-071A-406C-BB49-4286EF5D166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E51FEE16-5E22-40D3-8639-F0BDF0431D84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D8827F6-B0DE-44A4-8B40-439C67A924A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FC8F6F5D-CE47-48F7-BE94-AA297A11962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C0A24752-B0DA-412A-84CE-D886184E825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941F0C1A-D4FE-4E64-A6B5-DD973E9F0A35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6748CB11-1056-49F8-A9BA-49701F9709E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FF078F95-B257-42BA-BD7A-673DC550668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FA1DA132-1472-4C4C-A312-22955106B88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6C86AFA6-1272-496C-8B54-617D97383CC7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6FF720F5-333F-4C95-801C-FDF32F40DE4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422808DA-957E-4DA7-9E92-C3CA4D222E2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0F602A7-EF72-4AF7-9193-E9B30ABF538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437DB075-7C96-4388-8B3F-0E7EA6F9BAB8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38244D09-443C-48EE-B164-032F95E046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C702C22-9081-47FE-A1DC-9902E28C83B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2D6F3639-BA9F-4319-BF24-20227D6A376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그룹 111">
              <a:extLst>
                <a:ext uri="{FF2B5EF4-FFF2-40B4-BE49-F238E27FC236}">
                  <a16:creationId xmlns:a16="http://schemas.microsoft.com/office/drawing/2014/main" id="{CB5EFE71-7AE4-4B51-A188-AA8C3F360D63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806" name="사각형: 둥근 모서리 105">
                <a:extLst>
                  <a:ext uri="{FF2B5EF4-FFF2-40B4-BE49-F238E27FC236}">
                    <a16:creationId xmlns:a16="http://schemas.microsoft.com/office/drawing/2014/main" id="{07F118BE-BA14-4FF0-8AC1-5592D49FC9BA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7" name="직사각형 106">
                <a:extLst>
                  <a:ext uri="{FF2B5EF4-FFF2-40B4-BE49-F238E27FC236}">
                    <a16:creationId xmlns:a16="http://schemas.microsoft.com/office/drawing/2014/main" id="{E2CFFE5F-5413-4B35-9C74-3942526E2AB8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8" name="사각형: 둥근 모서리 107">
                <a:extLst>
                  <a:ext uri="{FF2B5EF4-FFF2-40B4-BE49-F238E27FC236}">
                    <a16:creationId xmlns:a16="http://schemas.microsoft.com/office/drawing/2014/main" id="{460CBAD5-DE93-4719-A0F8-053E2D09CC0D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9" name="타원 108">
                <a:extLst>
                  <a:ext uri="{FF2B5EF4-FFF2-40B4-BE49-F238E27FC236}">
                    <a16:creationId xmlns:a16="http://schemas.microsoft.com/office/drawing/2014/main" id="{F8BFEFD6-714C-4270-A189-003335D1F466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0" name="타원 109">
                <a:extLst>
                  <a:ext uri="{FF2B5EF4-FFF2-40B4-BE49-F238E27FC236}">
                    <a16:creationId xmlns:a16="http://schemas.microsoft.com/office/drawing/2014/main" id="{B61F800A-9CB7-463C-AAF9-044FF251954E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1" name="타원 110">
                <a:extLst>
                  <a:ext uri="{FF2B5EF4-FFF2-40B4-BE49-F238E27FC236}">
                    <a16:creationId xmlns:a16="http://schemas.microsoft.com/office/drawing/2014/main" id="{FB04DB46-E3AD-4DB6-ABAE-E045C57084E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28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F9FCD2-8AA1-4142-90A0-25C2906A1966}"/>
              </a:ext>
            </a:extLst>
          </p:cNvPr>
          <p:cNvSpPr/>
          <p:nvPr/>
        </p:nvSpPr>
        <p:spPr>
          <a:xfrm>
            <a:off x="3500858" y="368883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DA6F7E8-B437-4B41-9DF8-E2681C91BB7C}"/>
              </a:ext>
            </a:extLst>
          </p:cNvPr>
          <p:cNvSpPr/>
          <p:nvPr/>
        </p:nvSpPr>
        <p:spPr>
          <a:xfrm>
            <a:off x="3500859" y="3225800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409FE-E799-4DD6-A2CD-F49B53743A8E}"/>
              </a:ext>
            </a:extLst>
          </p:cNvPr>
          <p:cNvSpPr/>
          <p:nvPr/>
        </p:nvSpPr>
        <p:spPr>
          <a:xfrm>
            <a:off x="179809" y="95833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6B2BFC4-9C99-4DA2-9B71-E51FB6BEAEE1}"/>
              </a:ext>
            </a:extLst>
          </p:cNvPr>
          <p:cNvSpPr/>
          <p:nvPr/>
        </p:nvSpPr>
        <p:spPr>
          <a:xfrm>
            <a:off x="179810" y="495300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2041986-A98F-44F7-88B0-39C50A81F166}"/>
              </a:ext>
            </a:extLst>
          </p:cNvPr>
          <p:cNvSpPr/>
          <p:nvPr/>
        </p:nvSpPr>
        <p:spPr>
          <a:xfrm rot="16200000" flipV="1">
            <a:off x="582289" y="1007219"/>
            <a:ext cx="1377432" cy="353593"/>
          </a:xfrm>
          <a:prstGeom prst="parallelogram">
            <a:avLst>
              <a:gd name="adj" fmla="val 129592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1A1606F-C02F-4DF5-8AFA-75B9A1C35F38}"/>
              </a:ext>
            </a:extLst>
          </p:cNvPr>
          <p:cNvSpPr/>
          <p:nvPr/>
        </p:nvSpPr>
        <p:spPr>
          <a:xfrm>
            <a:off x="3862809" y="2762766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B14DC23-443C-4AB2-B4FE-0B2C771211A5}"/>
              </a:ext>
            </a:extLst>
          </p:cNvPr>
          <p:cNvSpPr/>
          <p:nvPr/>
        </p:nvSpPr>
        <p:spPr>
          <a:xfrm>
            <a:off x="4224759" y="2299732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111C5C-2D21-4620-BF7A-1550FDA2B310}"/>
              </a:ext>
            </a:extLst>
          </p:cNvPr>
          <p:cNvGrpSpPr/>
          <p:nvPr/>
        </p:nvGrpSpPr>
        <p:grpSpPr>
          <a:xfrm>
            <a:off x="4415257" y="2316378"/>
            <a:ext cx="1067970" cy="2286854"/>
            <a:chOff x="4415257" y="2316378"/>
            <a:chExt cx="1067970" cy="228685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0E1B52F3-EEE0-4F90-A678-4BBAB5FBCF33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E9537CA5-A9D6-4A7F-A2BF-3FBA598B2394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A90172F-3D20-4AB5-A720-56CADB8DAB82}"/>
                </a:ext>
              </a:extLst>
            </p:cNvPr>
            <p:cNvSpPr/>
            <p:nvPr/>
          </p:nvSpPr>
          <p:spPr>
            <a:xfrm rot="16200000" flipV="1">
              <a:off x="4617715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C90D97-988C-475B-8553-21E604E30685}"/>
              </a:ext>
            </a:extLst>
          </p:cNvPr>
          <p:cNvGrpSpPr/>
          <p:nvPr/>
        </p:nvGrpSpPr>
        <p:grpSpPr>
          <a:xfrm>
            <a:off x="4415257" y="3225798"/>
            <a:ext cx="1060779" cy="2286854"/>
            <a:chOff x="4415257" y="2316378"/>
            <a:chExt cx="1060779" cy="2286854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A80E1B44-9956-4F0C-A9BE-BE8A9F195C8F}"/>
                </a:ext>
              </a:extLst>
            </p:cNvPr>
            <p:cNvSpPr/>
            <p:nvPr/>
          </p:nvSpPr>
          <p:spPr>
            <a:xfrm rot="16200000" flipV="1">
              <a:off x="3903338" y="37377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2299B3F-C083-49CD-933B-178242DACAA2}"/>
                </a:ext>
              </a:extLst>
            </p:cNvPr>
            <p:cNvSpPr/>
            <p:nvPr/>
          </p:nvSpPr>
          <p:spPr>
            <a:xfrm rot="16200000" flipV="1">
              <a:off x="4256931" y="3280519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AD6A430D-051C-4A19-B08F-BBC546D94530}"/>
                </a:ext>
              </a:extLst>
            </p:cNvPr>
            <p:cNvSpPr/>
            <p:nvPr/>
          </p:nvSpPr>
          <p:spPr>
            <a:xfrm rot="16200000" flipV="1">
              <a:off x="4610524" y="2828297"/>
              <a:ext cx="1377432" cy="353593"/>
            </a:xfrm>
            <a:prstGeom prst="parallelogram">
              <a:avLst>
                <a:gd name="adj" fmla="val 129592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B1436BD-96CC-4A78-ADD9-88DD9BDBAB4A}"/>
              </a:ext>
            </a:extLst>
          </p:cNvPr>
          <p:cNvSpPr/>
          <p:nvPr/>
        </p:nvSpPr>
        <p:spPr>
          <a:xfrm>
            <a:off x="3500858" y="460906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76F9B-E5BE-4B1F-B874-4EB2D26DC34F}"/>
              </a:ext>
            </a:extLst>
          </p:cNvPr>
          <p:cNvSpPr/>
          <p:nvPr/>
        </p:nvSpPr>
        <p:spPr>
          <a:xfrm>
            <a:off x="2586458" y="368883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90BFD-E788-4662-9681-AE2AB4563817}"/>
              </a:ext>
            </a:extLst>
          </p:cNvPr>
          <p:cNvSpPr/>
          <p:nvPr/>
        </p:nvSpPr>
        <p:spPr>
          <a:xfrm>
            <a:off x="2586458" y="460906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747A3E66-ABEC-4807-8E29-D2F9BD727EF4}"/>
              </a:ext>
            </a:extLst>
          </p:cNvPr>
          <p:cNvSpPr/>
          <p:nvPr/>
        </p:nvSpPr>
        <p:spPr>
          <a:xfrm>
            <a:off x="2587626" y="3222885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212D2C14-3E49-41B3-A608-C194C6C298E8}"/>
              </a:ext>
            </a:extLst>
          </p:cNvPr>
          <p:cNvSpPr/>
          <p:nvPr/>
        </p:nvSpPr>
        <p:spPr>
          <a:xfrm>
            <a:off x="2949576" y="2759851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C46AD100-CCEC-435F-A8EB-E77829897C7A}"/>
              </a:ext>
            </a:extLst>
          </p:cNvPr>
          <p:cNvSpPr/>
          <p:nvPr/>
        </p:nvSpPr>
        <p:spPr>
          <a:xfrm>
            <a:off x="3311526" y="2296817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A55F60A-6055-48A0-8984-5411D4EEE834}"/>
              </a:ext>
            </a:extLst>
          </p:cNvPr>
          <p:cNvSpPr/>
          <p:nvPr/>
        </p:nvSpPr>
        <p:spPr>
          <a:xfrm>
            <a:off x="1681585" y="3224344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74313C8-5334-4E14-8B3E-EF9C1D79B86B}"/>
              </a:ext>
            </a:extLst>
          </p:cNvPr>
          <p:cNvSpPr/>
          <p:nvPr/>
        </p:nvSpPr>
        <p:spPr>
          <a:xfrm>
            <a:off x="2043535" y="2761310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E83A4C6-B0C3-4621-8748-11E7EC042F7D}"/>
              </a:ext>
            </a:extLst>
          </p:cNvPr>
          <p:cNvSpPr/>
          <p:nvPr/>
        </p:nvSpPr>
        <p:spPr>
          <a:xfrm>
            <a:off x="2405485" y="2298276"/>
            <a:ext cx="1267992" cy="463032"/>
          </a:xfrm>
          <a:prstGeom prst="parallelogram">
            <a:avLst>
              <a:gd name="adj" fmla="val 77250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6F53AA-FE85-4415-8B63-18F552084211}"/>
              </a:ext>
            </a:extLst>
          </p:cNvPr>
          <p:cNvSpPr/>
          <p:nvPr/>
        </p:nvSpPr>
        <p:spPr>
          <a:xfrm>
            <a:off x="1672058" y="3693810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0C2C87-3F84-4B2F-B176-52E96FA39B5D}"/>
              </a:ext>
            </a:extLst>
          </p:cNvPr>
          <p:cNvSpPr/>
          <p:nvPr/>
        </p:nvSpPr>
        <p:spPr>
          <a:xfrm>
            <a:off x="1672058" y="4614042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4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BA78F31-12F3-4DDC-BB45-1B2005F15E39}"/>
              </a:ext>
            </a:extLst>
          </p:cNvPr>
          <p:cNvSpPr/>
          <p:nvPr/>
        </p:nvSpPr>
        <p:spPr>
          <a:xfrm>
            <a:off x="-101600" y="-161925"/>
            <a:ext cx="565785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7DCA3A-0BEE-4162-B623-787634D0FF2B}"/>
              </a:ext>
            </a:extLst>
          </p:cNvPr>
          <p:cNvGrpSpPr/>
          <p:nvPr/>
        </p:nvGrpSpPr>
        <p:grpSpPr>
          <a:xfrm>
            <a:off x="232993" y="4637315"/>
            <a:ext cx="1156996" cy="1166326"/>
            <a:chOff x="1455575" y="4637315"/>
            <a:chExt cx="1156996" cy="1166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22F9E2-6F93-43D2-BFFC-FEC4CF1805F3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C0C471A-2E58-44A2-BD65-FF0E7812CEAC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4D447C3-88BA-4A67-B9A5-3BDD069F9FCA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B1FB7C0-33D5-4A64-BBBB-8C3C44A75BC6}"/>
              </a:ext>
            </a:extLst>
          </p:cNvPr>
          <p:cNvSpPr/>
          <p:nvPr/>
        </p:nvSpPr>
        <p:spPr>
          <a:xfrm>
            <a:off x="445420" y="3515473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8885CD40-79AA-4508-8BA8-F7A4D11A66CF}"/>
              </a:ext>
            </a:extLst>
          </p:cNvPr>
          <p:cNvSpPr/>
          <p:nvPr/>
        </p:nvSpPr>
        <p:spPr>
          <a:xfrm>
            <a:off x="445419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45A28CA-4E45-41D9-BC4E-44D39ADFCFFA}"/>
              </a:ext>
            </a:extLst>
          </p:cNvPr>
          <p:cNvSpPr/>
          <p:nvPr/>
        </p:nvSpPr>
        <p:spPr>
          <a:xfrm rot="16200000" flipH="1">
            <a:off x="731432" y="3528648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8234F1-5CA3-41EB-80F5-1C8558B6A194}"/>
              </a:ext>
            </a:extLst>
          </p:cNvPr>
          <p:cNvSpPr/>
          <p:nvPr/>
        </p:nvSpPr>
        <p:spPr>
          <a:xfrm>
            <a:off x="582697" y="2136373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202163DD-10E9-4F55-A4C7-1EFD250DFDE3}"/>
              </a:ext>
            </a:extLst>
          </p:cNvPr>
          <p:cNvSpPr/>
          <p:nvPr/>
        </p:nvSpPr>
        <p:spPr>
          <a:xfrm>
            <a:off x="582696" y="1772808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723FC0F-C6A3-4E5A-9738-3ACD19FAFD05}"/>
              </a:ext>
            </a:extLst>
          </p:cNvPr>
          <p:cNvSpPr/>
          <p:nvPr/>
        </p:nvSpPr>
        <p:spPr>
          <a:xfrm rot="16200000" flipH="1">
            <a:off x="764154" y="1952992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45642E-7525-475C-8662-7B1DF439CA13}"/>
              </a:ext>
            </a:extLst>
          </p:cNvPr>
          <p:cNvSpPr/>
          <p:nvPr/>
        </p:nvSpPr>
        <p:spPr>
          <a:xfrm>
            <a:off x="566461" y="1031594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9874E3FC-1018-4727-A047-CB5917075C1A}"/>
              </a:ext>
            </a:extLst>
          </p:cNvPr>
          <p:cNvSpPr/>
          <p:nvPr/>
        </p:nvSpPr>
        <p:spPr>
          <a:xfrm>
            <a:off x="56646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E54D5491-165C-4BE2-9C6A-65573D70F522}"/>
              </a:ext>
            </a:extLst>
          </p:cNvPr>
          <p:cNvSpPr/>
          <p:nvPr/>
        </p:nvSpPr>
        <p:spPr>
          <a:xfrm rot="16200000" flipH="1">
            <a:off x="62240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3507AF-A82D-40D7-93B6-0E55DA55D6A8}"/>
              </a:ext>
            </a:extLst>
          </p:cNvPr>
          <p:cNvSpPr/>
          <p:nvPr/>
        </p:nvSpPr>
        <p:spPr>
          <a:xfrm>
            <a:off x="2964222" y="4889241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D26AA020-A011-4ADA-8BC0-B10A914BECE7}"/>
              </a:ext>
            </a:extLst>
          </p:cNvPr>
          <p:cNvSpPr/>
          <p:nvPr/>
        </p:nvSpPr>
        <p:spPr>
          <a:xfrm>
            <a:off x="2964222" y="4637315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D639FBC4-C2D0-4443-B3B6-1494183877C4}"/>
              </a:ext>
            </a:extLst>
          </p:cNvPr>
          <p:cNvSpPr/>
          <p:nvPr/>
        </p:nvSpPr>
        <p:spPr>
          <a:xfrm rot="16200000" flipH="1">
            <a:off x="3416757" y="5099180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A59A50-33E5-4146-B42C-686DE2758396}"/>
              </a:ext>
            </a:extLst>
          </p:cNvPr>
          <p:cNvSpPr/>
          <p:nvPr/>
        </p:nvSpPr>
        <p:spPr>
          <a:xfrm>
            <a:off x="2964222" y="3515473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5528A254-3D48-4D1D-8EF8-571AAB394849}"/>
              </a:ext>
            </a:extLst>
          </p:cNvPr>
          <p:cNvSpPr/>
          <p:nvPr/>
        </p:nvSpPr>
        <p:spPr>
          <a:xfrm>
            <a:off x="2964221" y="3236032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4E3D161F-C951-4B53-AF4B-0870AC2E1B70}"/>
              </a:ext>
            </a:extLst>
          </p:cNvPr>
          <p:cNvSpPr/>
          <p:nvPr/>
        </p:nvSpPr>
        <p:spPr>
          <a:xfrm rot="16200000" flipH="1">
            <a:off x="3250234" y="3528648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8F2DFF-A2C1-4E63-A977-A4F19FECB958}"/>
              </a:ext>
            </a:extLst>
          </p:cNvPr>
          <p:cNvSpPr/>
          <p:nvPr/>
        </p:nvSpPr>
        <p:spPr>
          <a:xfrm>
            <a:off x="2964223" y="2142409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E08A98D5-C739-493B-84ED-2E50A981BB73}"/>
              </a:ext>
            </a:extLst>
          </p:cNvPr>
          <p:cNvSpPr/>
          <p:nvPr/>
        </p:nvSpPr>
        <p:spPr>
          <a:xfrm>
            <a:off x="2964222" y="1778844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242501F8-E0D9-41C7-A57D-157429B5EB0B}"/>
              </a:ext>
            </a:extLst>
          </p:cNvPr>
          <p:cNvSpPr/>
          <p:nvPr/>
        </p:nvSpPr>
        <p:spPr>
          <a:xfrm rot="16200000" flipH="1">
            <a:off x="3138576" y="1966134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57C969-E6C5-4D2B-BD13-749005E1870A}"/>
              </a:ext>
            </a:extLst>
          </p:cNvPr>
          <p:cNvSpPr/>
          <p:nvPr/>
        </p:nvSpPr>
        <p:spPr>
          <a:xfrm>
            <a:off x="2964221" y="1031594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DE47C3E1-4C93-4323-986D-E1A6CAB87EE9}"/>
              </a:ext>
            </a:extLst>
          </p:cNvPr>
          <p:cNvSpPr/>
          <p:nvPr/>
        </p:nvSpPr>
        <p:spPr>
          <a:xfrm>
            <a:off x="2964221" y="452961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7E4B9366-BB7E-4EBD-B387-7DA823001661}"/>
              </a:ext>
            </a:extLst>
          </p:cNvPr>
          <p:cNvSpPr/>
          <p:nvPr/>
        </p:nvSpPr>
        <p:spPr>
          <a:xfrm rot="16200000" flipH="1">
            <a:off x="3020169" y="541669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D1B668-4ED2-49A7-B5DF-66232B1DE0AA}"/>
              </a:ext>
            </a:extLst>
          </p:cNvPr>
          <p:cNvCxnSpPr>
            <a:cxnSpLocks/>
          </p:cNvCxnSpPr>
          <p:nvPr/>
        </p:nvCxnSpPr>
        <p:spPr>
          <a:xfrm>
            <a:off x="1291769" y="866775"/>
            <a:ext cx="15351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4FAB69-69A3-4479-92E9-01B0DD8D4FD9}"/>
              </a:ext>
            </a:extLst>
          </p:cNvPr>
          <p:cNvCxnSpPr>
            <a:cxnSpLocks/>
          </p:cNvCxnSpPr>
          <p:nvPr/>
        </p:nvCxnSpPr>
        <p:spPr>
          <a:xfrm>
            <a:off x="1308004" y="2305050"/>
            <a:ext cx="15189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F281BE-4E2A-4F99-8C7C-1B2F1C2DAC85}"/>
              </a:ext>
            </a:extLst>
          </p:cNvPr>
          <p:cNvCxnSpPr>
            <a:cxnSpLocks/>
          </p:cNvCxnSpPr>
          <p:nvPr/>
        </p:nvCxnSpPr>
        <p:spPr>
          <a:xfrm>
            <a:off x="1460500" y="375285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0002194-AD23-4ED2-89C2-98294E652E71}"/>
              </a:ext>
            </a:extLst>
          </p:cNvPr>
          <p:cNvCxnSpPr>
            <a:cxnSpLocks/>
          </p:cNvCxnSpPr>
          <p:nvPr/>
        </p:nvCxnSpPr>
        <p:spPr>
          <a:xfrm>
            <a:off x="1460500" y="5181600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0C63F3-A7EB-4667-9109-564551C15DF7}"/>
              </a:ext>
            </a:extLst>
          </p:cNvPr>
          <p:cNvCxnSpPr>
            <a:cxnSpLocks/>
          </p:cNvCxnSpPr>
          <p:nvPr/>
        </p:nvCxnSpPr>
        <p:spPr>
          <a:xfrm flipV="1">
            <a:off x="940714" y="416310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191023-F832-4CB3-A717-8467A4C257AB}"/>
              </a:ext>
            </a:extLst>
          </p:cNvPr>
          <p:cNvCxnSpPr>
            <a:cxnSpLocks/>
          </p:cNvCxnSpPr>
          <p:nvPr/>
        </p:nvCxnSpPr>
        <p:spPr>
          <a:xfrm flipV="1">
            <a:off x="937090" y="269833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08B9B6-68C4-41D5-9955-C8584F940772}"/>
              </a:ext>
            </a:extLst>
          </p:cNvPr>
          <p:cNvCxnSpPr>
            <a:cxnSpLocks/>
          </p:cNvCxnSpPr>
          <p:nvPr/>
        </p:nvCxnSpPr>
        <p:spPr>
          <a:xfrm flipV="1">
            <a:off x="937090" y="1269585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6EE44C-EB5A-45CA-8149-D6C13383ED2D}"/>
              </a:ext>
            </a:extLst>
          </p:cNvPr>
          <p:cNvCxnSpPr>
            <a:cxnSpLocks/>
          </p:cNvCxnSpPr>
          <p:nvPr/>
        </p:nvCxnSpPr>
        <p:spPr>
          <a:xfrm>
            <a:off x="3258556" y="1252860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2211C1B-2A91-45CF-9A32-19107A44169D}"/>
              </a:ext>
            </a:extLst>
          </p:cNvPr>
          <p:cNvCxnSpPr>
            <a:cxnSpLocks/>
          </p:cNvCxnSpPr>
          <p:nvPr/>
        </p:nvCxnSpPr>
        <p:spPr>
          <a:xfrm>
            <a:off x="3253536" y="2721279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146496-4E2B-462D-9DBE-DD3DDACE51ED}"/>
              </a:ext>
            </a:extLst>
          </p:cNvPr>
          <p:cNvCxnSpPr>
            <a:cxnSpLocks/>
          </p:cNvCxnSpPr>
          <p:nvPr/>
        </p:nvCxnSpPr>
        <p:spPr>
          <a:xfrm>
            <a:off x="3267126" y="4154281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DFC8EC-69AA-4AD0-AE44-B7EAB52331FF}"/>
              </a:ext>
            </a:extLst>
          </p:cNvPr>
          <p:cNvSpPr txBox="1"/>
          <p:nvPr/>
        </p:nvSpPr>
        <p:spPr>
          <a:xfrm>
            <a:off x="557178" y="635016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2836E-E7BB-4711-BE10-687A203427D1}"/>
              </a:ext>
            </a:extLst>
          </p:cNvPr>
          <p:cNvSpPr txBox="1"/>
          <p:nvPr/>
        </p:nvSpPr>
        <p:spPr>
          <a:xfrm>
            <a:off x="3878622" y="621166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715D888-5C3B-4045-BABC-6BED5C4667E0}"/>
              </a:ext>
            </a:extLst>
          </p:cNvPr>
          <p:cNvCxnSpPr>
            <a:cxnSpLocks/>
          </p:cNvCxnSpPr>
          <p:nvPr/>
        </p:nvCxnSpPr>
        <p:spPr>
          <a:xfrm>
            <a:off x="4410126" y="5181600"/>
            <a:ext cx="0" cy="1109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76BC550-F7A2-42D5-B47A-83EBF0F21098}"/>
              </a:ext>
            </a:extLst>
          </p:cNvPr>
          <p:cNvCxnSpPr>
            <a:cxnSpLocks/>
          </p:cNvCxnSpPr>
          <p:nvPr/>
        </p:nvCxnSpPr>
        <p:spPr>
          <a:xfrm flipV="1">
            <a:off x="937089" y="5932429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BB93459-8690-4EF7-94FA-F88F8F3FAD7F}"/>
              </a:ext>
            </a:extLst>
          </p:cNvPr>
          <p:cNvSpPr txBox="1"/>
          <p:nvPr/>
        </p:nvSpPr>
        <p:spPr>
          <a:xfrm>
            <a:off x="364692" y="6442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74042A8-410B-40A0-B91B-5530CBDE03E4}"/>
              </a:ext>
            </a:extLst>
          </p:cNvPr>
          <p:cNvSpPr txBox="1"/>
          <p:nvPr/>
        </p:nvSpPr>
        <p:spPr>
          <a:xfrm>
            <a:off x="2911134" y="644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43E7423-E4D2-409E-AD5D-8EB99B167D05}"/>
              </a:ext>
            </a:extLst>
          </p:cNvPr>
          <p:cNvCxnSpPr>
            <a:cxnSpLocks/>
          </p:cNvCxnSpPr>
          <p:nvPr/>
        </p:nvCxnSpPr>
        <p:spPr>
          <a:xfrm>
            <a:off x="4578401" y="3752850"/>
            <a:ext cx="0" cy="2538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F126BEC-BFC2-4DC6-9330-94F361554504}"/>
              </a:ext>
            </a:extLst>
          </p:cNvPr>
          <p:cNvCxnSpPr>
            <a:cxnSpLocks/>
          </p:cNvCxnSpPr>
          <p:nvPr/>
        </p:nvCxnSpPr>
        <p:spPr>
          <a:xfrm>
            <a:off x="4746676" y="2315595"/>
            <a:ext cx="0" cy="3975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A97069-A4A1-4CC1-80A1-86EC49DAE175}"/>
              </a:ext>
            </a:extLst>
          </p:cNvPr>
          <p:cNvCxnSpPr>
            <a:cxnSpLocks/>
          </p:cNvCxnSpPr>
          <p:nvPr/>
        </p:nvCxnSpPr>
        <p:spPr>
          <a:xfrm>
            <a:off x="4914951" y="866775"/>
            <a:ext cx="0" cy="5424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AFD390D-26C0-4F87-89F7-C1CE53B1C6BC}"/>
              </a:ext>
            </a:extLst>
          </p:cNvPr>
          <p:cNvCxnSpPr>
            <a:cxnSpLocks/>
          </p:cNvCxnSpPr>
          <p:nvPr/>
        </p:nvCxnSpPr>
        <p:spPr>
          <a:xfrm>
            <a:off x="4147173" y="5181600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25E8AA-06AB-47F6-AE40-0FF5FEFE61E9}"/>
              </a:ext>
            </a:extLst>
          </p:cNvPr>
          <p:cNvCxnSpPr>
            <a:cxnSpLocks/>
          </p:cNvCxnSpPr>
          <p:nvPr/>
        </p:nvCxnSpPr>
        <p:spPr>
          <a:xfrm>
            <a:off x="3858265" y="3752850"/>
            <a:ext cx="720136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7D21778-0CFF-42A2-819E-720F0FF417DE}"/>
              </a:ext>
            </a:extLst>
          </p:cNvPr>
          <p:cNvCxnSpPr>
            <a:cxnSpLocks/>
          </p:cNvCxnSpPr>
          <p:nvPr/>
        </p:nvCxnSpPr>
        <p:spPr>
          <a:xfrm>
            <a:off x="3700566" y="2305050"/>
            <a:ext cx="1046110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BB84A3A-7932-482D-A056-A5ED38C03D3A}"/>
              </a:ext>
            </a:extLst>
          </p:cNvPr>
          <p:cNvCxnSpPr>
            <a:cxnSpLocks/>
          </p:cNvCxnSpPr>
          <p:nvPr/>
        </p:nvCxnSpPr>
        <p:spPr>
          <a:xfrm>
            <a:off x="3695278" y="866775"/>
            <a:ext cx="121967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4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8A56223-2C4B-4045-8D47-08709E3759AA}"/>
              </a:ext>
            </a:extLst>
          </p:cNvPr>
          <p:cNvSpPr/>
          <p:nvPr/>
        </p:nvSpPr>
        <p:spPr>
          <a:xfrm>
            <a:off x="962024" y="54478"/>
            <a:ext cx="5461067" cy="6193922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B28E937-04A1-4F88-BFFA-1A8229AF203D}"/>
              </a:ext>
            </a:extLst>
          </p:cNvPr>
          <p:cNvSpPr/>
          <p:nvPr/>
        </p:nvSpPr>
        <p:spPr>
          <a:xfrm>
            <a:off x="3874648" y="241007"/>
            <a:ext cx="2421916" cy="4110400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9578BBB-75E8-4A4F-87B0-E945C987F951}"/>
              </a:ext>
            </a:extLst>
          </p:cNvPr>
          <p:cNvSpPr/>
          <p:nvPr/>
        </p:nvSpPr>
        <p:spPr>
          <a:xfrm>
            <a:off x="1114425" y="241007"/>
            <a:ext cx="2421915" cy="576685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E606B7E-ABCA-48B4-9FC5-01F3D9E7F9B0}"/>
              </a:ext>
            </a:extLst>
          </p:cNvPr>
          <p:cNvSpPr txBox="1"/>
          <p:nvPr/>
        </p:nvSpPr>
        <p:spPr>
          <a:xfrm>
            <a:off x="1114425" y="24100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7BD4B93-5DC6-415A-BF99-5E853DBE7402}"/>
              </a:ext>
            </a:extLst>
          </p:cNvPr>
          <p:cNvSpPr txBox="1"/>
          <p:nvPr/>
        </p:nvSpPr>
        <p:spPr>
          <a:xfrm>
            <a:off x="3874648" y="2410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DB826-C40B-4EF9-AB5F-C9A2982F7E40}"/>
              </a:ext>
            </a:extLst>
          </p:cNvPr>
          <p:cNvSpPr/>
          <p:nvPr/>
        </p:nvSpPr>
        <p:spPr>
          <a:xfrm>
            <a:off x="1335314" y="538586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partition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D8A67E-BC8C-41F0-8378-321C62A38C2A}"/>
              </a:ext>
            </a:extLst>
          </p:cNvPr>
          <p:cNvSpPr/>
          <p:nvPr/>
        </p:nvSpPr>
        <p:spPr>
          <a:xfrm>
            <a:off x="1335314" y="4664838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75A466-48C7-404C-984A-FD78AD3D961C}"/>
              </a:ext>
            </a:extLst>
          </p:cNvPr>
          <p:cNvSpPr/>
          <p:nvPr/>
        </p:nvSpPr>
        <p:spPr>
          <a:xfrm>
            <a:off x="1335314" y="399142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A65ECC-EE64-40C2-BBA0-A11D0A85821D}"/>
              </a:ext>
            </a:extLst>
          </p:cNvPr>
          <p:cNvSpPr/>
          <p:nvPr/>
        </p:nvSpPr>
        <p:spPr>
          <a:xfrm>
            <a:off x="1335314" y="304571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4A4A75-79FA-497D-BFEC-D3F1D98E7C6C}"/>
              </a:ext>
            </a:extLst>
          </p:cNvPr>
          <p:cNvSpPr/>
          <p:nvPr/>
        </p:nvSpPr>
        <p:spPr>
          <a:xfrm>
            <a:off x="1335314" y="210000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8C09C0-2B27-46D6-BD0D-C7091A611709}"/>
              </a:ext>
            </a:extLst>
          </p:cNvPr>
          <p:cNvSpPr/>
          <p:nvPr/>
        </p:nvSpPr>
        <p:spPr>
          <a:xfrm>
            <a:off x="1335314" y="1154294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503C98-51C1-479C-9D77-E5768D62CA9E}"/>
              </a:ext>
            </a:extLst>
          </p:cNvPr>
          <p:cNvSpPr/>
          <p:nvPr/>
        </p:nvSpPr>
        <p:spPr>
          <a:xfrm>
            <a:off x="4084320" y="68452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7C3A6B-61C8-4907-BA41-112B22F62980}"/>
              </a:ext>
            </a:extLst>
          </p:cNvPr>
          <p:cNvSpPr/>
          <p:nvPr/>
        </p:nvSpPr>
        <p:spPr>
          <a:xfrm>
            <a:off x="4084320" y="1644101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FB50E96-3BF9-4269-B9BD-2467878F18E2}"/>
              </a:ext>
            </a:extLst>
          </p:cNvPr>
          <p:cNvSpPr/>
          <p:nvPr/>
        </p:nvSpPr>
        <p:spPr>
          <a:xfrm>
            <a:off x="4084320" y="2603677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D48A7B-70CC-417D-9288-E3AFF52B1C8E}"/>
              </a:ext>
            </a:extLst>
          </p:cNvPr>
          <p:cNvSpPr/>
          <p:nvPr/>
        </p:nvSpPr>
        <p:spPr>
          <a:xfrm>
            <a:off x="4084320" y="356325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ABF28CB-553C-42C8-B5CA-F884E78AEB6B}"/>
              </a:ext>
            </a:extLst>
          </p:cNvPr>
          <p:cNvCxnSpPr>
            <a:stCxn id="67" idx="0"/>
            <a:endCxn id="69" idx="1"/>
          </p:cNvCxnSpPr>
          <p:nvPr/>
        </p:nvCxnSpPr>
        <p:spPr>
          <a:xfrm rot="5400000" flipH="1" flipV="1">
            <a:off x="3092153" y="162127"/>
            <a:ext cx="24116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E78F7C-2D4F-4F2D-85B2-A1EBC3E62051}"/>
              </a:ext>
            </a:extLst>
          </p:cNvPr>
          <p:cNvCxnSpPr>
            <a:stCxn id="66" idx="0"/>
            <a:endCxn id="67" idx="2"/>
          </p:cNvCxnSpPr>
          <p:nvPr/>
        </p:nvCxnSpPr>
        <p:spPr>
          <a:xfrm flipV="1">
            <a:off x="2341154" y="1611494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1E99966-4AA5-44AD-8F7F-433489E66830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2341154" y="2557205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6203933-5CC9-4B04-AA70-9871FA34C8F7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2341154" y="3502916"/>
            <a:ext cx="0" cy="488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328B36F-B183-431F-AC3E-3C497AE96930}"/>
              </a:ext>
            </a:extLst>
          </p:cNvPr>
          <p:cNvCxnSpPr>
            <a:cxnSpLocks/>
            <a:stCxn id="60" idx="0"/>
            <a:endCxn id="61" idx="2"/>
          </p:cNvCxnSpPr>
          <p:nvPr/>
        </p:nvCxnSpPr>
        <p:spPr>
          <a:xfrm flipV="1">
            <a:off x="2341154" y="4448626"/>
            <a:ext cx="0" cy="216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7CD95-F8F9-4C82-9892-32095EC67CD8}"/>
              </a:ext>
            </a:extLst>
          </p:cNvPr>
          <p:cNvCxnSpPr>
            <a:cxnSpLocks/>
            <a:stCxn id="4" idx="0"/>
            <a:endCxn id="60" idx="2"/>
          </p:cNvCxnSpPr>
          <p:nvPr/>
        </p:nvCxnSpPr>
        <p:spPr>
          <a:xfrm flipV="1">
            <a:off x="2341154" y="5122038"/>
            <a:ext cx="0" cy="263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C04407D-B41C-4707-A173-435CDEE8C712}"/>
              </a:ext>
            </a:extLst>
          </p:cNvPr>
          <p:cNvSpPr/>
          <p:nvPr/>
        </p:nvSpPr>
        <p:spPr>
          <a:xfrm>
            <a:off x="1335314" y="6386286"/>
            <a:ext cx="2011680" cy="457200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3D7EF20-0113-4ED4-BEC9-11557E73F688}"/>
              </a:ext>
            </a:extLst>
          </p:cNvPr>
          <p:cNvCxnSpPr>
            <a:cxnSpLocks/>
            <a:stCxn id="88" idx="0"/>
            <a:endCxn id="4" idx="2"/>
          </p:cNvCxnSpPr>
          <p:nvPr/>
        </p:nvCxnSpPr>
        <p:spPr>
          <a:xfrm flipV="1">
            <a:off x="2341154" y="5843062"/>
            <a:ext cx="0" cy="543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544C248-4BF1-40AB-9E00-FEDA0F71BD0E}"/>
              </a:ext>
            </a:extLst>
          </p:cNvPr>
          <p:cNvCxnSpPr>
            <a:cxnSpLocks/>
            <a:stCxn id="66" idx="0"/>
            <a:endCxn id="73" idx="1"/>
          </p:cNvCxnSpPr>
          <p:nvPr/>
        </p:nvCxnSpPr>
        <p:spPr>
          <a:xfrm rot="5400000" flipH="1" flipV="1">
            <a:off x="3099085" y="1114770"/>
            <a:ext cx="22730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039D2A1B-D0B0-4714-8C06-ACC763C2D064}"/>
              </a:ext>
            </a:extLst>
          </p:cNvPr>
          <p:cNvCxnSpPr>
            <a:cxnSpLocks/>
            <a:stCxn id="64" idx="0"/>
            <a:endCxn id="76" idx="1"/>
          </p:cNvCxnSpPr>
          <p:nvPr/>
        </p:nvCxnSpPr>
        <p:spPr>
          <a:xfrm rot="5400000" flipH="1" flipV="1">
            <a:off x="3106018" y="2067414"/>
            <a:ext cx="21343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EE7A4A8-2B6B-4F72-8C0F-CE5D3F4968B3}"/>
              </a:ext>
            </a:extLst>
          </p:cNvPr>
          <p:cNvCxnSpPr>
            <a:cxnSpLocks/>
            <a:stCxn id="61" idx="0"/>
            <a:endCxn id="77" idx="1"/>
          </p:cNvCxnSpPr>
          <p:nvPr/>
        </p:nvCxnSpPr>
        <p:spPr>
          <a:xfrm rot="5400000" flipH="1" flipV="1">
            <a:off x="3112950" y="3020056"/>
            <a:ext cx="19957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626D7B-BB16-4E16-A6BD-188D5FC3D097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5090160" y="1141725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350521C-EEC0-4F3F-AEFE-635942E807CD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>
            <a:off x="5090160" y="2101301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6D8CA7E-8DD3-4253-8749-1FD4EEBED7A5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5090160" y="3060877"/>
            <a:ext cx="0" cy="502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1EB8AAB-D5C1-4AEC-8AD2-2EF8624B1AC2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6096000" y="913125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Parallelogram 107">
            <a:extLst>
              <a:ext uri="{FF2B5EF4-FFF2-40B4-BE49-F238E27FC236}">
                <a16:creationId xmlns:a16="http://schemas.microsoft.com/office/drawing/2014/main" id="{13C92207-BBA7-4C29-BFCD-64BA172EDC13}"/>
              </a:ext>
            </a:extLst>
          </p:cNvPr>
          <p:cNvSpPr/>
          <p:nvPr/>
        </p:nvSpPr>
        <p:spPr>
          <a:xfrm>
            <a:off x="6515885" y="3429000"/>
            <a:ext cx="1416071" cy="922407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Parallelogram 126">
            <a:extLst>
              <a:ext uri="{FF2B5EF4-FFF2-40B4-BE49-F238E27FC236}">
                <a16:creationId xmlns:a16="http://schemas.microsoft.com/office/drawing/2014/main" id="{6EEE9094-B4DF-4330-BFE6-008C7C001E07}"/>
              </a:ext>
            </a:extLst>
          </p:cNvPr>
          <p:cNvSpPr/>
          <p:nvPr/>
        </p:nvSpPr>
        <p:spPr>
          <a:xfrm>
            <a:off x="6833326" y="2481113"/>
            <a:ext cx="1098630" cy="702327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Parallelogram 127">
            <a:extLst>
              <a:ext uri="{FF2B5EF4-FFF2-40B4-BE49-F238E27FC236}">
                <a16:creationId xmlns:a16="http://schemas.microsoft.com/office/drawing/2014/main" id="{B4BE0190-DA84-41C6-9668-FB7062BC661F}"/>
              </a:ext>
            </a:extLst>
          </p:cNvPr>
          <p:cNvSpPr/>
          <p:nvPr/>
        </p:nvSpPr>
        <p:spPr>
          <a:xfrm>
            <a:off x="7025048" y="1642805"/>
            <a:ext cx="715185" cy="45720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A2EA0BC8-6DEE-403B-82EE-3A02DB135300}"/>
              </a:ext>
            </a:extLst>
          </p:cNvPr>
          <p:cNvSpPr/>
          <p:nvPr/>
        </p:nvSpPr>
        <p:spPr>
          <a:xfrm>
            <a:off x="7202847" y="741356"/>
            <a:ext cx="537386" cy="343538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E237885-4CC8-45A6-9A85-3ED1256C6430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6096000" y="1872701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B70066-0D5A-4FF7-8B80-6B021AEA6490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6096000" y="2832276"/>
            <a:ext cx="6445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EEB7A3F-776C-43C8-AFE2-19F220F49376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096000" y="3791852"/>
            <a:ext cx="6445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/>
              <p:nvPr/>
            </p:nvSpPr>
            <p:spPr>
              <a:xfrm>
                <a:off x="6968454" y="3622094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54" y="3622094"/>
                <a:ext cx="5030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E50FBEB-54F7-4271-996D-E431BB954A78}"/>
                  </a:ext>
                </a:extLst>
              </p:cNvPr>
              <p:cNvSpPr txBox="1"/>
              <p:nvPr/>
            </p:nvSpPr>
            <p:spPr>
              <a:xfrm>
                <a:off x="7150768" y="2617400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E50FBEB-54F7-4271-996D-E431BB954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768" y="2617400"/>
                <a:ext cx="5030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F9194D-6A61-4E15-90F9-C56E8C7664D5}"/>
                  </a:ext>
                </a:extLst>
              </p:cNvPr>
              <p:cNvSpPr txBox="1"/>
              <p:nvPr/>
            </p:nvSpPr>
            <p:spPr>
              <a:xfrm>
                <a:off x="7140533" y="1671083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F9194D-6A61-4E15-90F9-C56E8C76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33" y="1671083"/>
                <a:ext cx="5030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D1E3503-2E3A-4C1E-A778-03671764FE90}"/>
                  </a:ext>
                </a:extLst>
              </p:cNvPr>
              <p:cNvSpPr txBox="1"/>
              <p:nvPr/>
            </p:nvSpPr>
            <p:spPr>
              <a:xfrm>
                <a:off x="7202847" y="720099"/>
                <a:ext cx="503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D1E3503-2E3A-4C1E-A778-03671764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847" y="720099"/>
                <a:ext cx="503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0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81A37B9-B678-49D9-B4D1-A490602B98F7}"/>
              </a:ext>
            </a:extLst>
          </p:cNvPr>
          <p:cNvGrpSpPr/>
          <p:nvPr/>
        </p:nvGrpSpPr>
        <p:grpSpPr>
          <a:xfrm>
            <a:off x="2336825" y="54478"/>
            <a:ext cx="7400966" cy="6789008"/>
            <a:chOff x="2336825" y="54478"/>
            <a:chExt cx="7400966" cy="6789008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8A56223-2C4B-4045-8D47-08709E3759AA}"/>
                </a:ext>
              </a:extLst>
            </p:cNvPr>
            <p:cNvSpPr/>
            <p:nvPr/>
          </p:nvSpPr>
          <p:spPr>
            <a:xfrm>
              <a:off x="4276724" y="54478"/>
              <a:ext cx="5461067" cy="6193922"/>
            </a:xfrm>
            <a:prstGeom prst="roundRect">
              <a:avLst>
                <a:gd name="adj" fmla="val 3199"/>
              </a:avLst>
            </a:prstGeom>
            <a:solidFill>
              <a:schemeClr val="lt1"/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125D07-D0AE-4D8E-AE1D-2DCDE75B59F6}"/>
                </a:ext>
              </a:extLst>
            </p:cNvPr>
            <p:cNvGrpSpPr/>
            <p:nvPr/>
          </p:nvGrpSpPr>
          <p:grpSpPr>
            <a:xfrm>
              <a:off x="7214202" y="241007"/>
              <a:ext cx="2421915" cy="5766855"/>
              <a:chOff x="7214202" y="241007"/>
              <a:chExt cx="2421915" cy="5766855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D9578BBB-75E8-4A4F-87B0-E945C987F951}"/>
                  </a:ext>
                </a:extLst>
              </p:cNvPr>
              <p:cNvSpPr/>
              <p:nvPr/>
            </p:nvSpPr>
            <p:spPr>
              <a:xfrm>
                <a:off x="7214202" y="241007"/>
                <a:ext cx="2421915" cy="5766855"/>
              </a:xfrm>
              <a:prstGeom prst="roundRect">
                <a:avLst>
                  <a:gd name="adj" fmla="val 3199"/>
                </a:avLst>
              </a:prstGeom>
              <a:solidFill>
                <a:schemeClr val="lt1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E606B7E-ABCA-48B4-9FC5-01F3D9E7F9B0}"/>
                  </a:ext>
                </a:extLst>
              </p:cNvPr>
              <p:cNvSpPr txBox="1"/>
              <p:nvPr/>
            </p:nvSpPr>
            <p:spPr>
              <a:xfrm>
                <a:off x="7214202" y="241008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Backbone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8DB826-C40B-4EF9-AB5F-C9A2982F7E40}"/>
                  </a:ext>
                </a:extLst>
              </p:cNvPr>
              <p:cNvSpPr/>
              <p:nvPr/>
            </p:nvSpPr>
            <p:spPr>
              <a:xfrm>
                <a:off x="7435091" y="5385862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 partition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D8A67E-BC8C-41F0-8378-321C62A38C2A}"/>
                  </a:ext>
                </a:extLst>
              </p:cNvPr>
              <p:cNvSpPr/>
              <p:nvPr/>
            </p:nvSpPr>
            <p:spPr>
              <a:xfrm>
                <a:off x="7435091" y="4664838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Embedding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75A466-48C7-404C-984A-FD78AD3D961C}"/>
                  </a:ext>
                </a:extLst>
              </p:cNvPr>
              <p:cNvSpPr/>
              <p:nvPr/>
            </p:nvSpPr>
            <p:spPr>
              <a:xfrm>
                <a:off x="7435091" y="3991426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0A65ECC-EE64-40C2-BBA0-A11D0A85821D}"/>
                  </a:ext>
                </a:extLst>
              </p:cNvPr>
              <p:cNvSpPr/>
              <p:nvPr/>
            </p:nvSpPr>
            <p:spPr>
              <a:xfrm>
                <a:off x="7435091" y="3045716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F4A4A75-79FA-497D-BFEC-D3F1D98E7C6C}"/>
                  </a:ext>
                </a:extLst>
              </p:cNvPr>
              <p:cNvSpPr/>
              <p:nvPr/>
            </p:nvSpPr>
            <p:spPr>
              <a:xfrm>
                <a:off x="7435091" y="2100005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68C09C0-2B27-46D6-BD0D-C7091A611709}"/>
                  </a:ext>
                </a:extLst>
              </p:cNvPr>
              <p:cNvSpPr/>
              <p:nvPr/>
            </p:nvSpPr>
            <p:spPr>
              <a:xfrm>
                <a:off x="7435091" y="1154294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 Block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AE78F7C-2D4F-4F2D-85B2-A1EBC3E62051}"/>
                  </a:ext>
                </a:extLst>
              </p:cNvPr>
              <p:cNvCxnSpPr>
                <a:stCxn id="66" idx="0"/>
                <a:endCxn id="67" idx="2"/>
              </p:cNvCxnSpPr>
              <p:nvPr/>
            </p:nvCxnSpPr>
            <p:spPr>
              <a:xfrm flipV="1">
                <a:off x="8440931" y="1611494"/>
                <a:ext cx="0" cy="48851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1E99966-4AA5-44AD-8F7F-433489E66830}"/>
                  </a:ext>
                </a:extLst>
              </p:cNvPr>
              <p:cNvCxnSpPr>
                <a:cxnSpLocks/>
                <a:stCxn id="64" idx="0"/>
                <a:endCxn id="66" idx="2"/>
              </p:cNvCxnSpPr>
              <p:nvPr/>
            </p:nvCxnSpPr>
            <p:spPr>
              <a:xfrm flipV="1">
                <a:off x="8440931" y="2557205"/>
                <a:ext cx="0" cy="48851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F6203933-5CC9-4B04-AA70-9871FA34C8F7}"/>
                  </a:ext>
                </a:extLst>
              </p:cNvPr>
              <p:cNvCxnSpPr>
                <a:cxnSpLocks/>
                <a:stCxn id="61" idx="0"/>
                <a:endCxn id="64" idx="2"/>
              </p:cNvCxnSpPr>
              <p:nvPr/>
            </p:nvCxnSpPr>
            <p:spPr>
              <a:xfrm flipV="1">
                <a:off x="8440931" y="3502916"/>
                <a:ext cx="0" cy="4885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328B36F-B183-431F-AC3E-3C497AE96930}"/>
                  </a:ext>
                </a:extLst>
              </p:cNvPr>
              <p:cNvCxnSpPr>
                <a:cxnSpLocks/>
                <a:stCxn id="60" idx="0"/>
                <a:endCxn id="61" idx="2"/>
              </p:cNvCxnSpPr>
              <p:nvPr/>
            </p:nvCxnSpPr>
            <p:spPr>
              <a:xfrm flipV="1">
                <a:off x="8440931" y="4448626"/>
                <a:ext cx="0" cy="2162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117CD95-F8F9-4C82-9892-32095EC67CD8}"/>
                  </a:ext>
                </a:extLst>
              </p:cNvPr>
              <p:cNvCxnSpPr>
                <a:cxnSpLocks/>
                <a:stCxn id="4" idx="0"/>
                <a:endCxn id="60" idx="2"/>
              </p:cNvCxnSpPr>
              <p:nvPr/>
            </p:nvCxnSpPr>
            <p:spPr>
              <a:xfrm flipV="1">
                <a:off x="8440931" y="5122038"/>
                <a:ext cx="0" cy="263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C0F076-D2EB-4FEB-A9E0-8E9D220620C0}"/>
                </a:ext>
              </a:extLst>
            </p:cNvPr>
            <p:cNvGrpSpPr/>
            <p:nvPr/>
          </p:nvGrpSpPr>
          <p:grpSpPr>
            <a:xfrm>
              <a:off x="4479778" y="241007"/>
              <a:ext cx="2421916" cy="4110400"/>
              <a:chOff x="1682455" y="241007"/>
              <a:chExt cx="2421916" cy="411040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0B28E937-04A1-4F88-BFFA-1A8229AF203D}"/>
                  </a:ext>
                </a:extLst>
              </p:cNvPr>
              <p:cNvSpPr/>
              <p:nvPr/>
            </p:nvSpPr>
            <p:spPr>
              <a:xfrm>
                <a:off x="1682455" y="241007"/>
                <a:ext cx="2421916" cy="4110400"/>
              </a:xfrm>
              <a:prstGeom prst="roundRect">
                <a:avLst>
                  <a:gd name="adj" fmla="val 3199"/>
                </a:avLst>
              </a:prstGeom>
              <a:solidFill>
                <a:schemeClr val="lt1"/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7BD4B93-5DC6-415A-BF99-5E853DBE7402}"/>
                  </a:ext>
                </a:extLst>
              </p:cNvPr>
              <p:cNvSpPr txBox="1"/>
              <p:nvPr/>
            </p:nvSpPr>
            <p:spPr>
              <a:xfrm>
                <a:off x="1682455" y="241008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Neck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503C98-51C1-479C-9D77-E5768D62CA9E}"/>
                  </a:ext>
                </a:extLst>
              </p:cNvPr>
              <p:cNvSpPr/>
              <p:nvPr/>
            </p:nvSpPr>
            <p:spPr>
              <a:xfrm>
                <a:off x="1892127" y="684525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17C3A6B-61C8-4907-BA41-112B22F62980}"/>
                  </a:ext>
                </a:extLst>
              </p:cNvPr>
              <p:cNvSpPr/>
              <p:nvPr/>
            </p:nvSpPr>
            <p:spPr>
              <a:xfrm>
                <a:off x="1892127" y="1644101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B50E96-3BF9-4269-B9BD-2467878F18E2}"/>
                  </a:ext>
                </a:extLst>
              </p:cNvPr>
              <p:cNvSpPr/>
              <p:nvPr/>
            </p:nvSpPr>
            <p:spPr>
              <a:xfrm>
                <a:off x="1892127" y="2603677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D48A7B-70CC-417D-9288-E3AFF52B1C8E}"/>
                  </a:ext>
                </a:extLst>
              </p:cNvPr>
              <p:cNvSpPr/>
              <p:nvPr/>
            </p:nvSpPr>
            <p:spPr>
              <a:xfrm>
                <a:off x="1892127" y="3563252"/>
                <a:ext cx="201168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5626D7B-BB16-4E16-A6BD-188D5FC3D097}"/>
                  </a:ext>
                </a:extLst>
              </p:cNvPr>
              <p:cNvCxnSpPr>
                <a:cxnSpLocks/>
                <a:stCxn id="69" idx="2"/>
                <a:endCxn id="73" idx="0"/>
              </p:cNvCxnSpPr>
              <p:nvPr/>
            </p:nvCxnSpPr>
            <p:spPr>
              <a:xfrm>
                <a:off x="2897967" y="1141725"/>
                <a:ext cx="0" cy="5023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350521C-EEC0-4F3F-AEFE-635942E807CD}"/>
                  </a:ext>
                </a:extLst>
              </p:cNvPr>
              <p:cNvCxnSpPr>
                <a:cxnSpLocks/>
                <a:stCxn id="73" idx="2"/>
                <a:endCxn id="76" idx="0"/>
              </p:cNvCxnSpPr>
              <p:nvPr/>
            </p:nvCxnSpPr>
            <p:spPr>
              <a:xfrm>
                <a:off x="2897967" y="2101301"/>
                <a:ext cx="0" cy="5023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36D8CA7E-8DD3-4253-8749-1FD4EEBED7A5}"/>
                  </a:ext>
                </a:extLst>
              </p:cNvPr>
              <p:cNvCxnSpPr>
                <a:cxnSpLocks/>
                <a:stCxn id="76" idx="2"/>
                <a:endCxn id="77" idx="0"/>
              </p:cNvCxnSpPr>
              <p:nvPr/>
            </p:nvCxnSpPr>
            <p:spPr>
              <a:xfrm>
                <a:off x="2897967" y="3060877"/>
                <a:ext cx="0" cy="502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BABF28CB-553C-42C8-B5CA-F884E78AEB6B}"/>
                </a:ext>
              </a:extLst>
            </p:cNvPr>
            <p:cNvCxnSpPr>
              <a:cxnSpLocks/>
              <a:stCxn id="67" idx="0"/>
              <a:endCxn id="69" idx="3"/>
            </p:cNvCxnSpPr>
            <p:nvPr/>
          </p:nvCxnSpPr>
          <p:spPr>
            <a:xfrm rot="16200000" flipV="1">
              <a:off x="7450447" y="163809"/>
              <a:ext cx="241169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04407D-B41C-4707-A173-435CDEE8C712}"/>
                </a:ext>
              </a:extLst>
            </p:cNvPr>
            <p:cNvSpPr/>
            <p:nvPr/>
          </p:nvSpPr>
          <p:spPr>
            <a:xfrm>
              <a:off x="7435091" y="6386286"/>
              <a:ext cx="2011680" cy="457200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Image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3D7EF20-0113-4ED4-BEC9-11557E73F688}"/>
                </a:ext>
              </a:extLst>
            </p:cNvPr>
            <p:cNvCxnSpPr>
              <a:cxnSpLocks/>
              <a:stCxn id="88" idx="0"/>
              <a:endCxn id="4" idx="2"/>
            </p:cNvCxnSpPr>
            <p:nvPr/>
          </p:nvCxnSpPr>
          <p:spPr>
            <a:xfrm flipV="1">
              <a:off x="8440931" y="5843062"/>
              <a:ext cx="0" cy="5432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E544C248-4BF1-40AB-9E00-FEDA0F71BD0E}"/>
                </a:ext>
              </a:extLst>
            </p:cNvPr>
            <p:cNvCxnSpPr>
              <a:cxnSpLocks/>
              <a:stCxn id="66" idx="0"/>
              <a:endCxn id="73" idx="3"/>
            </p:cNvCxnSpPr>
            <p:nvPr/>
          </p:nvCxnSpPr>
          <p:spPr>
            <a:xfrm rot="16200000" flipV="1">
              <a:off x="7457379" y="1116452"/>
              <a:ext cx="227304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039D2A1B-D0B0-4714-8C06-ACC763C2D064}"/>
                </a:ext>
              </a:extLst>
            </p:cNvPr>
            <p:cNvCxnSpPr>
              <a:cxnSpLocks/>
              <a:stCxn id="64" idx="0"/>
              <a:endCxn id="76" idx="3"/>
            </p:cNvCxnSpPr>
            <p:nvPr/>
          </p:nvCxnSpPr>
          <p:spPr>
            <a:xfrm rot="16200000" flipV="1">
              <a:off x="7464312" y="2069096"/>
              <a:ext cx="213439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EE7A4A8-2B6B-4F72-8C0F-CE5D3F4968B3}"/>
                </a:ext>
              </a:extLst>
            </p:cNvPr>
            <p:cNvCxnSpPr>
              <a:cxnSpLocks/>
              <a:stCxn id="61" idx="0"/>
              <a:endCxn id="77" idx="3"/>
            </p:cNvCxnSpPr>
            <p:nvPr/>
          </p:nvCxnSpPr>
          <p:spPr>
            <a:xfrm rot="16200000" flipV="1">
              <a:off x="7471244" y="3021738"/>
              <a:ext cx="199574" cy="173980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1EB8AAB-D5C1-4AEC-8AD2-2EF8624B1AC2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>
              <a:off x="3752896" y="913125"/>
              <a:ext cx="9365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13C92207-BBA7-4C29-BFCD-64BA172EDC13}"/>
                </a:ext>
              </a:extLst>
            </p:cNvPr>
            <p:cNvSpPr/>
            <p:nvPr/>
          </p:nvSpPr>
          <p:spPr>
            <a:xfrm>
              <a:off x="2336825" y="3429000"/>
              <a:ext cx="1416071" cy="922407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6EEE9094-B4DF-4330-BFE6-008C7C001E07}"/>
                </a:ext>
              </a:extLst>
            </p:cNvPr>
            <p:cNvSpPr/>
            <p:nvPr/>
          </p:nvSpPr>
          <p:spPr>
            <a:xfrm>
              <a:off x="2654266" y="2481113"/>
              <a:ext cx="1098630" cy="702327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B4BE0190-DA84-41C6-9668-FB7062BC661F}"/>
                </a:ext>
              </a:extLst>
            </p:cNvPr>
            <p:cNvSpPr/>
            <p:nvPr/>
          </p:nvSpPr>
          <p:spPr>
            <a:xfrm>
              <a:off x="2845988" y="1642805"/>
              <a:ext cx="715185" cy="45720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A2EA0BC8-6DEE-403B-82EE-3A02DB135300}"/>
                </a:ext>
              </a:extLst>
            </p:cNvPr>
            <p:cNvSpPr/>
            <p:nvPr/>
          </p:nvSpPr>
          <p:spPr>
            <a:xfrm>
              <a:off x="3023787" y="741356"/>
              <a:ext cx="537386" cy="343538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EFC1F9C-A9A1-4C08-A2A7-83B61010BB47}"/>
                    </a:ext>
                  </a:extLst>
                </p:cNvPr>
                <p:cNvSpPr txBox="1"/>
                <p:nvPr/>
              </p:nvSpPr>
              <p:spPr>
                <a:xfrm>
                  <a:off x="2789394" y="3622094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EFC1F9C-A9A1-4C08-A2A7-83B61010B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394" y="3622094"/>
                  <a:ext cx="50308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E50FBEB-54F7-4271-996D-E431BB954A78}"/>
                    </a:ext>
                  </a:extLst>
                </p:cNvPr>
                <p:cNvSpPr txBox="1"/>
                <p:nvPr/>
              </p:nvSpPr>
              <p:spPr>
                <a:xfrm>
                  <a:off x="2971708" y="2617400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E50FBEB-54F7-4271-996D-E431BB954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708" y="2617400"/>
                  <a:ext cx="50308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7F9194D-6A61-4E15-90F9-C56E8C7664D5}"/>
                    </a:ext>
                  </a:extLst>
                </p:cNvPr>
                <p:cNvSpPr txBox="1"/>
                <p:nvPr/>
              </p:nvSpPr>
              <p:spPr>
                <a:xfrm>
                  <a:off x="2961473" y="1671083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7F9194D-6A61-4E15-90F9-C56E8C766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1473" y="1671083"/>
                  <a:ext cx="5030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1E3503-2E3A-4C1E-A778-03671764FE90}"/>
                    </a:ext>
                  </a:extLst>
                </p:cNvPr>
                <p:cNvSpPr txBox="1"/>
                <p:nvPr/>
              </p:nvSpPr>
              <p:spPr>
                <a:xfrm>
                  <a:off x="3023787" y="720099"/>
                  <a:ext cx="503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1E3503-2E3A-4C1E-A778-03671764F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787" y="720099"/>
                  <a:ext cx="5030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A0544A1-8518-4251-AB32-1EF4E8C448A9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752896" y="1872701"/>
              <a:ext cx="93655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60AAE9C-3F4D-4EDC-94ED-91939C76B4A2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flipH="1">
              <a:off x="3772297" y="2832277"/>
              <a:ext cx="917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18C007C-2302-428A-B69E-57822BA6345E}"/>
                </a:ext>
              </a:extLst>
            </p:cNvPr>
            <p:cNvCxnSpPr>
              <a:cxnSpLocks/>
              <a:stCxn id="77" idx="1"/>
            </p:cNvCxnSpPr>
            <p:nvPr/>
          </p:nvCxnSpPr>
          <p:spPr>
            <a:xfrm flipH="1">
              <a:off x="3787302" y="3791852"/>
              <a:ext cx="9021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02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5CB8614-4715-40DE-A218-86F233473F60}"/>
              </a:ext>
            </a:extLst>
          </p:cNvPr>
          <p:cNvSpPr/>
          <p:nvPr/>
        </p:nvSpPr>
        <p:spPr>
          <a:xfrm>
            <a:off x="7336219" y="5677819"/>
            <a:ext cx="4140434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1C2408F-E15F-4CE1-B4E7-3BE858657349}"/>
              </a:ext>
            </a:extLst>
          </p:cNvPr>
          <p:cNvSpPr/>
          <p:nvPr/>
        </p:nvSpPr>
        <p:spPr>
          <a:xfrm>
            <a:off x="7302684" y="4300540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2B0C000-B7A9-4426-87B6-E7D4AC07D92A}"/>
              </a:ext>
            </a:extLst>
          </p:cNvPr>
          <p:cNvSpPr/>
          <p:nvPr/>
        </p:nvSpPr>
        <p:spPr>
          <a:xfrm>
            <a:off x="7302684" y="2858751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7E2F067-225B-4799-94DC-5AB50D561112}"/>
              </a:ext>
            </a:extLst>
          </p:cNvPr>
          <p:cNvSpPr/>
          <p:nvPr/>
        </p:nvSpPr>
        <p:spPr>
          <a:xfrm>
            <a:off x="7302683" y="1464663"/>
            <a:ext cx="4173969" cy="1167481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Parallelogram 107">
            <a:extLst>
              <a:ext uri="{FF2B5EF4-FFF2-40B4-BE49-F238E27FC236}">
                <a16:creationId xmlns:a16="http://schemas.microsoft.com/office/drawing/2014/main" id="{13C92207-BBA7-4C29-BFCD-64BA172EDC13}"/>
              </a:ext>
            </a:extLst>
          </p:cNvPr>
          <p:cNvSpPr/>
          <p:nvPr/>
        </p:nvSpPr>
        <p:spPr>
          <a:xfrm>
            <a:off x="2132727" y="3757161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/>
              <p:nvPr/>
            </p:nvSpPr>
            <p:spPr>
              <a:xfrm>
                <a:off x="2469909" y="4063464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EFC1F9C-A9A1-4C08-A2A7-83B61010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4063464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3473315-5017-4DD9-906E-7D94C0E57A99}"/>
              </a:ext>
            </a:extLst>
          </p:cNvPr>
          <p:cNvSpPr txBox="1"/>
          <p:nvPr/>
        </p:nvSpPr>
        <p:spPr>
          <a:xfrm>
            <a:off x="9176090" y="59809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27" name="Parallelogram 126">
            <a:extLst>
              <a:ext uri="{FF2B5EF4-FFF2-40B4-BE49-F238E27FC236}">
                <a16:creationId xmlns:a16="http://schemas.microsoft.com/office/drawing/2014/main" id="{6EEE9094-B4DF-4330-BFE6-008C7C001E07}"/>
              </a:ext>
            </a:extLst>
          </p:cNvPr>
          <p:cNvSpPr/>
          <p:nvPr/>
        </p:nvSpPr>
        <p:spPr>
          <a:xfrm>
            <a:off x="2155107" y="3206502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AE15B0A-7035-4A31-84FC-338AC62735F4}"/>
                  </a:ext>
                </a:extLst>
              </p:cNvPr>
              <p:cNvSpPr txBox="1"/>
              <p:nvPr/>
            </p:nvSpPr>
            <p:spPr>
              <a:xfrm>
                <a:off x="2469909" y="3459205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AE15B0A-7035-4A31-84FC-338AC6273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3459205"/>
                <a:ext cx="494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Parallelogram 127">
            <a:extLst>
              <a:ext uri="{FF2B5EF4-FFF2-40B4-BE49-F238E27FC236}">
                <a16:creationId xmlns:a16="http://schemas.microsoft.com/office/drawing/2014/main" id="{B4BE0190-DA84-41C6-9668-FB7062BC661F}"/>
              </a:ext>
            </a:extLst>
          </p:cNvPr>
          <p:cNvSpPr/>
          <p:nvPr/>
        </p:nvSpPr>
        <p:spPr>
          <a:xfrm>
            <a:off x="2229851" y="2606048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57652B9-2051-42A5-B192-033E48A9DF35}"/>
                  </a:ext>
                </a:extLst>
              </p:cNvPr>
              <p:cNvSpPr txBox="1"/>
              <p:nvPr/>
            </p:nvSpPr>
            <p:spPr>
              <a:xfrm>
                <a:off x="2469909" y="2858751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57652B9-2051-42A5-B192-033E48A9D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2858751"/>
                <a:ext cx="4946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A2EA0BC8-6DEE-403B-82EE-3A02DB135300}"/>
              </a:ext>
            </a:extLst>
          </p:cNvPr>
          <p:cNvSpPr/>
          <p:nvPr/>
        </p:nvSpPr>
        <p:spPr>
          <a:xfrm>
            <a:off x="2229851" y="2186455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FB127F-094A-4CDE-B92A-46322CFAA6EA}"/>
                  </a:ext>
                </a:extLst>
              </p:cNvPr>
              <p:cNvSpPr txBox="1"/>
              <p:nvPr/>
            </p:nvSpPr>
            <p:spPr>
              <a:xfrm>
                <a:off x="2469909" y="2267703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FFB127F-094A-4CDE-B92A-46322CFAA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09" y="2267703"/>
                <a:ext cx="4847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6A8AB0B-E476-4D55-82F5-D9AD49992BEC}"/>
              </a:ext>
            </a:extLst>
          </p:cNvPr>
          <p:cNvGrpSpPr/>
          <p:nvPr/>
        </p:nvGrpSpPr>
        <p:grpSpPr>
          <a:xfrm>
            <a:off x="7556776" y="5850079"/>
            <a:ext cx="1737360" cy="822960"/>
            <a:chOff x="6838466" y="3866162"/>
            <a:chExt cx="1737360" cy="822960"/>
          </a:xfrm>
        </p:grpSpPr>
        <p:sp>
          <p:nvSpPr>
            <p:cNvPr id="98" name="Parallelogram 97">
              <a:extLst>
                <a:ext uri="{FF2B5EF4-FFF2-40B4-BE49-F238E27FC236}">
                  <a16:creationId xmlns:a16="http://schemas.microsoft.com/office/drawing/2014/main" id="{66348BF1-CCD2-4905-B09C-D0BCF1EC8451}"/>
                </a:ext>
              </a:extLst>
            </p:cNvPr>
            <p:cNvSpPr/>
            <p:nvPr/>
          </p:nvSpPr>
          <p:spPr>
            <a:xfrm>
              <a:off x="6838466" y="3866162"/>
              <a:ext cx="1737360" cy="82296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F193167-8987-4287-B6CE-AE8A1CCC81D9}"/>
                    </a:ext>
                  </a:extLst>
                </p:cNvPr>
                <p:cNvSpPr txBox="1"/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F193167-8987-4287-B6CE-AE8A1CCC8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193914-C4D9-4FBD-BAC1-3A72F11CED06}"/>
              </a:ext>
            </a:extLst>
          </p:cNvPr>
          <p:cNvGrpSpPr/>
          <p:nvPr/>
        </p:nvGrpSpPr>
        <p:grpSpPr>
          <a:xfrm>
            <a:off x="9548319" y="5850079"/>
            <a:ext cx="1737360" cy="822960"/>
            <a:chOff x="6838466" y="3866162"/>
            <a:chExt cx="1737360" cy="822960"/>
          </a:xfrm>
        </p:grpSpPr>
        <p:sp>
          <p:nvSpPr>
            <p:cNvPr id="103" name="Parallelogram 102">
              <a:extLst>
                <a:ext uri="{FF2B5EF4-FFF2-40B4-BE49-F238E27FC236}">
                  <a16:creationId xmlns:a16="http://schemas.microsoft.com/office/drawing/2014/main" id="{6367E7AC-CA02-4433-8472-34032AA19A95}"/>
                </a:ext>
              </a:extLst>
            </p:cNvPr>
            <p:cNvSpPr/>
            <p:nvPr/>
          </p:nvSpPr>
          <p:spPr>
            <a:xfrm>
              <a:off x="6838466" y="3866162"/>
              <a:ext cx="1737360" cy="82296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00831C-4D3A-44EB-A959-A3A0EF354704}"/>
                    </a:ext>
                  </a:extLst>
                </p:cNvPr>
                <p:cNvSpPr txBox="1"/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A00831C-4D3A-44EB-A959-A3A0EF354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5648" y="4172465"/>
                  <a:ext cx="4893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6C352-7724-4A39-9734-EC9A0AFE315D}"/>
              </a:ext>
            </a:extLst>
          </p:cNvPr>
          <p:cNvGrpSpPr/>
          <p:nvPr/>
        </p:nvGrpSpPr>
        <p:grpSpPr>
          <a:xfrm>
            <a:off x="7556776" y="1794097"/>
            <a:ext cx="915394" cy="508612"/>
            <a:chOff x="5022814" y="1844588"/>
            <a:chExt cx="915394" cy="508612"/>
          </a:xfrm>
        </p:grpSpPr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95FA1D84-5495-40EF-B8C2-E31D56EE498A}"/>
                </a:ext>
              </a:extLst>
            </p:cNvPr>
            <p:cNvSpPr/>
            <p:nvPr/>
          </p:nvSpPr>
          <p:spPr>
            <a:xfrm>
              <a:off x="5022814" y="1844588"/>
              <a:ext cx="915394" cy="508612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77E82E-0B71-4D25-B6FD-8568785094CE}"/>
                    </a:ext>
                  </a:extLst>
                </p:cNvPr>
                <p:cNvSpPr txBox="1"/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777E82E-0B71-4D25-B6FD-856878509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343305E-341B-4CEF-9997-970BB1FEE500}"/>
              </a:ext>
            </a:extLst>
          </p:cNvPr>
          <p:cNvGrpSpPr/>
          <p:nvPr/>
        </p:nvGrpSpPr>
        <p:grpSpPr>
          <a:xfrm>
            <a:off x="9548319" y="1805705"/>
            <a:ext cx="915394" cy="508612"/>
            <a:chOff x="5022814" y="1844588"/>
            <a:chExt cx="915394" cy="508612"/>
          </a:xfrm>
        </p:grpSpPr>
        <p:sp>
          <p:nvSpPr>
            <p:cNvPr id="113" name="Parallelogram 112">
              <a:extLst>
                <a:ext uri="{FF2B5EF4-FFF2-40B4-BE49-F238E27FC236}">
                  <a16:creationId xmlns:a16="http://schemas.microsoft.com/office/drawing/2014/main" id="{86E8251E-2887-4978-A66E-191DCE674FF5}"/>
                </a:ext>
              </a:extLst>
            </p:cNvPr>
            <p:cNvSpPr/>
            <p:nvPr/>
          </p:nvSpPr>
          <p:spPr>
            <a:xfrm>
              <a:off x="5022814" y="1844588"/>
              <a:ext cx="915394" cy="508612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8901734-5F4A-43AA-B7FC-71DA1FA21A2D}"/>
                    </a:ext>
                  </a:extLst>
                </p:cNvPr>
                <p:cNvSpPr txBox="1"/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8901734-5F4A-43AA-B7FC-71DA1FA21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2872" y="1925836"/>
                  <a:ext cx="484748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CD3F1-701F-45A6-847F-63BEF98AAAA4}"/>
              </a:ext>
            </a:extLst>
          </p:cNvPr>
          <p:cNvGrpSpPr/>
          <p:nvPr/>
        </p:nvGrpSpPr>
        <p:grpSpPr>
          <a:xfrm>
            <a:off x="7556776" y="3063240"/>
            <a:ext cx="1169486" cy="731520"/>
            <a:chOff x="4574866" y="2702603"/>
            <a:chExt cx="1169486" cy="731520"/>
          </a:xfrm>
        </p:grpSpPr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5C3D8789-DACF-40CD-9B0D-A34386150659}"/>
                </a:ext>
              </a:extLst>
            </p:cNvPr>
            <p:cNvSpPr/>
            <p:nvPr/>
          </p:nvSpPr>
          <p:spPr>
            <a:xfrm>
              <a:off x="4574866" y="2702603"/>
              <a:ext cx="1169486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7C7929-4FE3-4113-B5B4-C2EB0E010B3C}"/>
                    </a:ext>
                  </a:extLst>
                </p:cNvPr>
                <p:cNvSpPr txBox="1"/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E7C7929-4FE3-4113-B5B4-C2EB0E010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31944F-7BF1-420A-96C4-0E890E7F9C4B}"/>
              </a:ext>
            </a:extLst>
          </p:cNvPr>
          <p:cNvGrpSpPr/>
          <p:nvPr/>
        </p:nvGrpSpPr>
        <p:grpSpPr>
          <a:xfrm>
            <a:off x="9548319" y="3057702"/>
            <a:ext cx="1169486" cy="731520"/>
            <a:chOff x="4574866" y="2702603"/>
            <a:chExt cx="1169486" cy="731520"/>
          </a:xfrm>
        </p:grpSpPr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C678EA0B-902F-4C17-8FFE-EEC5BEA923B5}"/>
                </a:ext>
              </a:extLst>
            </p:cNvPr>
            <p:cNvSpPr/>
            <p:nvPr/>
          </p:nvSpPr>
          <p:spPr>
            <a:xfrm>
              <a:off x="4574866" y="2702603"/>
              <a:ext cx="1169486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E2E6123-8D80-4974-9F2B-E7395B00D14B}"/>
                    </a:ext>
                  </a:extLst>
                </p:cNvPr>
                <p:cNvSpPr txBox="1"/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E2E6123-8D80-4974-9F2B-E7395B00D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924" y="2955306"/>
                  <a:ext cx="49462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01A271-52BE-4A65-A4BE-611F6F801B4C}"/>
              </a:ext>
            </a:extLst>
          </p:cNvPr>
          <p:cNvGrpSpPr/>
          <p:nvPr/>
        </p:nvGrpSpPr>
        <p:grpSpPr>
          <a:xfrm>
            <a:off x="7556776" y="4518520"/>
            <a:ext cx="1479439" cy="731520"/>
            <a:chOff x="4322920" y="4432291"/>
            <a:chExt cx="1479439" cy="731520"/>
          </a:xfrm>
        </p:grpSpPr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C9570008-9F95-40A4-924D-9784D13EB1DB}"/>
                </a:ext>
              </a:extLst>
            </p:cNvPr>
            <p:cNvSpPr/>
            <p:nvPr/>
          </p:nvSpPr>
          <p:spPr>
            <a:xfrm>
              <a:off x="4322920" y="4432291"/>
              <a:ext cx="1479439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459D8FD-3836-4D53-B251-189CDAA9D616}"/>
                    </a:ext>
                  </a:extLst>
                </p:cNvPr>
                <p:cNvSpPr txBox="1"/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2459D8FD-3836-4D53-B251-189CDAA9D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A1979A-1EE3-4C35-BA38-92F402D272F1}"/>
              </a:ext>
            </a:extLst>
          </p:cNvPr>
          <p:cNvGrpSpPr/>
          <p:nvPr/>
        </p:nvGrpSpPr>
        <p:grpSpPr>
          <a:xfrm>
            <a:off x="9548319" y="4518520"/>
            <a:ext cx="1479439" cy="731520"/>
            <a:chOff x="4322920" y="4432291"/>
            <a:chExt cx="1479439" cy="731520"/>
          </a:xfrm>
        </p:grpSpPr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039E7DB4-5F69-4F20-884C-C37F096B41C8}"/>
                </a:ext>
              </a:extLst>
            </p:cNvPr>
            <p:cNvSpPr/>
            <p:nvPr/>
          </p:nvSpPr>
          <p:spPr>
            <a:xfrm>
              <a:off x="4322920" y="4432291"/>
              <a:ext cx="1479439" cy="731520"/>
            </a:xfrm>
            <a:prstGeom prst="parallelogram">
              <a:avLst>
                <a:gd name="adj" fmla="val 45833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0826182-8147-4BF0-AE1B-63086D3D1B83}"/>
                    </a:ext>
                  </a:extLst>
                </p:cNvPr>
                <p:cNvSpPr txBox="1"/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0826182-8147-4BF0-AE1B-63086D3D1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722" y="4684994"/>
                  <a:ext cx="49462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206E0A8C-711B-49B8-9102-D8282DA73321}"/>
              </a:ext>
            </a:extLst>
          </p:cNvPr>
          <p:cNvSpPr txBox="1"/>
          <p:nvPr/>
        </p:nvSpPr>
        <p:spPr>
          <a:xfrm>
            <a:off x="9176090" y="46996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A3D967-C5D6-4143-9887-413F5A4F9183}"/>
              </a:ext>
            </a:extLst>
          </p:cNvPr>
          <p:cNvSpPr txBox="1"/>
          <p:nvPr/>
        </p:nvSpPr>
        <p:spPr>
          <a:xfrm>
            <a:off x="9176090" y="32280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BF15B88-158B-411A-8D5B-52342ACACECC}"/>
              </a:ext>
            </a:extLst>
          </p:cNvPr>
          <p:cNvSpPr txBox="1"/>
          <p:nvPr/>
        </p:nvSpPr>
        <p:spPr>
          <a:xfrm>
            <a:off x="9176090" y="18057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2C17F7-A6BA-4B70-8552-17F2AD2C3CD5}"/>
              </a:ext>
            </a:extLst>
          </p:cNvPr>
          <p:cNvGrpSpPr/>
          <p:nvPr/>
        </p:nvGrpSpPr>
        <p:grpSpPr>
          <a:xfrm>
            <a:off x="2469909" y="5932914"/>
            <a:ext cx="3875314" cy="657290"/>
            <a:chOff x="1507033" y="2885878"/>
            <a:chExt cx="3875314" cy="657290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B5A099A1-3013-4770-AECD-B6B0430B89BA}"/>
                </a:ext>
              </a:extLst>
            </p:cNvPr>
            <p:cNvSpPr/>
            <p:nvPr/>
          </p:nvSpPr>
          <p:spPr>
            <a:xfrm>
              <a:off x="1507033" y="2885878"/>
              <a:ext cx="3875314" cy="657290"/>
            </a:xfrm>
            <a:prstGeom prst="round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F031AEA-79CD-42F2-985C-F04E0E9681A3}"/>
                </a:ext>
              </a:extLst>
            </p:cNvPr>
            <p:cNvSpPr/>
            <p:nvPr/>
          </p:nvSpPr>
          <p:spPr>
            <a:xfrm>
              <a:off x="4335625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1CCED5-2B2B-4E3A-B968-C7FFD863BF6D}"/>
                </a:ext>
              </a:extLst>
            </p:cNvPr>
            <p:cNvSpPr/>
            <p:nvPr/>
          </p:nvSpPr>
          <p:spPr>
            <a:xfrm>
              <a:off x="3110204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D384EE0-9D08-4D87-825C-E5A672B290A9}"/>
                </a:ext>
              </a:extLst>
            </p:cNvPr>
            <p:cNvSpPr/>
            <p:nvPr/>
          </p:nvSpPr>
          <p:spPr>
            <a:xfrm>
              <a:off x="1632857" y="2985923"/>
              <a:ext cx="9144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497F322-D182-4D98-BED4-4749DD466F81}"/>
                </a:ext>
              </a:extLst>
            </p:cNvPr>
            <p:cNvSpPr txBox="1"/>
            <p:nvPr/>
          </p:nvSpPr>
          <p:spPr>
            <a:xfrm>
              <a:off x="2650829" y="30298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64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1C1E4025-38CC-4C3E-949C-51282B9F5029}"/>
              </a:ext>
            </a:extLst>
          </p:cNvPr>
          <p:cNvSpPr/>
          <p:nvPr/>
        </p:nvSpPr>
        <p:spPr>
          <a:xfrm>
            <a:off x="5270501" y="-139700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87812F6-F7B9-4B12-9BE3-D66D40ACE557}"/>
              </a:ext>
            </a:extLst>
          </p:cNvPr>
          <p:cNvSpPr>
            <a:spLocks noChangeAspect="1"/>
          </p:cNvSpPr>
          <p:nvPr/>
        </p:nvSpPr>
        <p:spPr>
          <a:xfrm>
            <a:off x="6184266" y="308387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9F42B9-0330-4991-9647-AD1A27023CEB}"/>
              </a:ext>
            </a:extLst>
          </p:cNvPr>
          <p:cNvSpPr>
            <a:spLocks noChangeAspect="1"/>
          </p:cNvSpPr>
          <p:nvPr/>
        </p:nvSpPr>
        <p:spPr>
          <a:xfrm>
            <a:off x="6195694" y="558752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ED34C8-DD04-468B-BE79-4F71DC812924}"/>
              </a:ext>
            </a:extLst>
          </p:cNvPr>
          <p:cNvSpPr/>
          <p:nvPr/>
        </p:nvSpPr>
        <p:spPr>
          <a:xfrm>
            <a:off x="5512383" y="6400800"/>
            <a:ext cx="1732383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FEAC3F-1A9F-4102-A22A-E05385AD7A70}"/>
              </a:ext>
            </a:extLst>
          </p:cNvPr>
          <p:cNvGrpSpPr/>
          <p:nvPr/>
        </p:nvGrpSpPr>
        <p:grpSpPr>
          <a:xfrm>
            <a:off x="5464175" y="3882442"/>
            <a:ext cx="1828800" cy="1659359"/>
            <a:chOff x="5464176" y="5198641"/>
            <a:chExt cx="1828800" cy="16593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2CBF96-9C2A-486F-A1DF-726A9E2528E2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7FE2E8-D2D4-4120-9F0D-C81C8E7238B2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D9A675-2F26-4036-B1C0-737AF27E7370}"/>
              </a:ext>
            </a:extLst>
          </p:cNvPr>
          <p:cNvGrpSpPr/>
          <p:nvPr/>
        </p:nvGrpSpPr>
        <p:grpSpPr>
          <a:xfrm>
            <a:off x="5464175" y="1318063"/>
            <a:ext cx="1828800" cy="1617993"/>
            <a:chOff x="5464176" y="1495321"/>
            <a:chExt cx="1828800" cy="16179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733AF1-F3F2-4670-B3F3-9000EB5B4525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1BEE9F9-30AC-461C-90E5-431CF00A6913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06915D9-7E2B-4EC4-8B6E-7039B9BD434D}"/>
              </a:ext>
            </a:extLst>
          </p:cNvPr>
          <p:cNvSpPr/>
          <p:nvPr/>
        </p:nvSpPr>
        <p:spPr>
          <a:xfrm>
            <a:off x="5464175" y="47060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F1DBD1-C57D-4FA8-9855-3F39DD3F4D7A}"/>
              </a:ext>
            </a:extLst>
          </p:cNvPr>
          <p:cNvCxnSpPr>
            <a:stCxn id="60" idx="0"/>
            <a:endCxn id="61" idx="2"/>
          </p:cNvCxnSpPr>
          <p:nvPr/>
        </p:nvCxnSpPr>
        <p:spPr>
          <a:xfrm flipV="1">
            <a:off x="6378575" y="5541801"/>
            <a:ext cx="0" cy="85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2A38C9F-1512-4263-92AD-F38376E7B076}"/>
              </a:ext>
            </a:extLst>
          </p:cNvPr>
          <p:cNvCxnSpPr>
            <a:cxnSpLocks/>
            <a:stCxn id="61" idx="0"/>
            <a:endCxn id="3" idx="2"/>
          </p:cNvCxnSpPr>
          <p:nvPr/>
        </p:nvCxnSpPr>
        <p:spPr>
          <a:xfrm flipV="1">
            <a:off x="6378575" y="4796842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2DE87A-03C9-4514-80D5-17127082E702}"/>
              </a:ext>
            </a:extLst>
          </p:cNvPr>
          <p:cNvCxnSpPr>
            <a:cxnSpLocks/>
            <a:stCxn id="3" idx="0"/>
            <a:endCxn id="21" idx="4"/>
          </p:cNvCxnSpPr>
          <p:nvPr/>
        </p:nvCxnSpPr>
        <p:spPr>
          <a:xfrm flipV="1">
            <a:off x="6378575" y="3643180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9E0FD1-5155-4D00-814B-DEB154AED61C}"/>
              </a:ext>
            </a:extLst>
          </p:cNvPr>
          <p:cNvCxnSpPr>
            <a:cxnSpLocks/>
            <a:stCxn id="66" idx="0"/>
            <a:endCxn id="64" idx="2"/>
          </p:cNvCxnSpPr>
          <p:nvPr/>
        </p:nvCxnSpPr>
        <p:spPr>
          <a:xfrm flipV="1">
            <a:off x="6378575" y="2232463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DC12D66-CB94-4165-BFDE-4E11294BD674}"/>
              </a:ext>
            </a:extLst>
          </p:cNvPr>
          <p:cNvCxnSpPr>
            <a:cxnSpLocks/>
            <a:stCxn id="64" idx="0"/>
            <a:endCxn id="80" idx="4"/>
          </p:cNvCxnSpPr>
          <p:nvPr/>
        </p:nvCxnSpPr>
        <p:spPr>
          <a:xfrm flipV="1">
            <a:off x="6378575" y="1148887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4B890F1-A8CA-438C-9076-C611C2BBEFE8}"/>
              </a:ext>
            </a:extLst>
          </p:cNvPr>
          <p:cNvSpPr>
            <a:spLocks noChangeAspect="1"/>
          </p:cNvSpPr>
          <p:nvPr/>
        </p:nvSpPr>
        <p:spPr>
          <a:xfrm>
            <a:off x="6218555" y="3323140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880E67-7E78-43FE-B62E-B9113F160085}"/>
              </a:ext>
            </a:extLst>
          </p:cNvPr>
          <p:cNvSpPr>
            <a:spLocks noChangeAspect="1"/>
          </p:cNvSpPr>
          <p:nvPr/>
        </p:nvSpPr>
        <p:spPr>
          <a:xfrm>
            <a:off x="6218555" y="828847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5472FCC-E62F-4F23-AD36-1A1DE20AB8BF}"/>
              </a:ext>
            </a:extLst>
          </p:cNvPr>
          <p:cNvCxnSpPr>
            <a:cxnSpLocks/>
            <a:stCxn id="21" idx="0"/>
            <a:endCxn id="66" idx="2"/>
          </p:cNvCxnSpPr>
          <p:nvPr/>
        </p:nvCxnSpPr>
        <p:spPr>
          <a:xfrm flipV="1">
            <a:off x="6378575" y="2936056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205A4B-B22C-4790-8A1E-83AE0077392D}"/>
              </a:ext>
            </a:extLst>
          </p:cNvPr>
          <p:cNvCxnSpPr>
            <a:cxnSpLocks/>
            <a:stCxn id="80" idx="0"/>
            <a:endCxn id="67" idx="2"/>
          </p:cNvCxnSpPr>
          <p:nvPr/>
        </p:nvCxnSpPr>
        <p:spPr>
          <a:xfrm flipV="1">
            <a:off x="6378575" y="687140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FB7B947-EA4E-4DF2-9503-F66EDD6C1F13}"/>
              </a:ext>
            </a:extLst>
          </p:cNvPr>
          <p:cNvCxnSpPr>
            <a:stCxn id="101" idx="6"/>
            <a:endCxn id="21" idx="6"/>
          </p:cNvCxnSpPr>
          <p:nvPr/>
        </p:nvCxnSpPr>
        <p:spPr>
          <a:xfrm flipV="1">
            <a:off x="6378574" y="3483160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40E8735-F1BA-4D18-8E1F-4F5B7A81A55B}"/>
              </a:ext>
            </a:extLst>
          </p:cNvPr>
          <p:cNvCxnSpPr>
            <a:cxnSpLocks/>
            <a:stCxn id="102" idx="6"/>
            <a:endCxn id="80" idx="6"/>
          </p:cNvCxnSpPr>
          <p:nvPr/>
        </p:nvCxnSpPr>
        <p:spPr>
          <a:xfrm flipV="1">
            <a:off x="6367146" y="988867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C91B4AB-8A34-4665-BF08-E1A632F996DA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6378575" y="-698500"/>
            <a:ext cx="0" cy="745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Plus Sign 170">
            <a:extLst>
              <a:ext uri="{FF2B5EF4-FFF2-40B4-BE49-F238E27FC236}">
                <a16:creationId xmlns:a16="http://schemas.microsoft.com/office/drawing/2014/main" id="{E8A97F5C-62C4-409B-B03B-57F4B23E2498}"/>
              </a:ext>
            </a:extLst>
          </p:cNvPr>
          <p:cNvSpPr>
            <a:spLocks noChangeAspect="1"/>
          </p:cNvSpPr>
          <p:nvPr/>
        </p:nvSpPr>
        <p:spPr>
          <a:xfrm>
            <a:off x="6241414" y="851707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Plus Sign 171">
            <a:extLst>
              <a:ext uri="{FF2B5EF4-FFF2-40B4-BE49-F238E27FC236}">
                <a16:creationId xmlns:a16="http://schemas.microsoft.com/office/drawing/2014/main" id="{02E09AFB-C66D-42E7-906A-AF906B26BD27}"/>
              </a:ext>
            </a:extLst>
          </p:cNvPr>
          <p:cNvSpPr>
            <a:spLocks noChangeAspect="1"/>
          </p:cNvSpPr>
          <p:nvPr/>
        </p:nvSpPr>
        <p:spPr>
          <a:xfrm>
            <a:off x="6242999" y="3344494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8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A7F5F0-8B04-41FC-812B-96D7D396C630}"/>
              </a:ext>
            </a:extLst>
          </p:cNvPr>
          <p:cNvGrpSpPr/>
          <p:nvPr/>
        </p:nvGrpSpPr>
        <p:grpSpPr>
          <a:xfrm>
            <a:off x="305526" y="1878302"/>
            <a:ext cx="1453256" cy="1188720"/>
            <a:chOff x="5501640" y="3039445"/>
            <a:chExt cx="1453256" cy="11887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BDE8E4-9A1A-47C1-BAAE-127B50D09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D53252-0B94-4E49-A1FD-D155B4532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5FB70A-B82B-4939-9A3E-B2B04DD6C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E3E59A-AD61-4FE1-88A2-06E6B449501C}"/>
              </a:ext>
            </a:extLst>
          </p:cNvPr>
          <p:cNvGrpSpPr/>
          <p:nvPr/>
        </p:nvGrpSpPr>
        <p:grpSpPr>
          <a:xfrm>
            <a:off x="6670990" y="1309626"/>
            <a:ext cx="4177985" cy="2160381"/>
            <a:chOff x="6670990" y="1309626"/>
            <a:chExt cx="4177985" cy="2160381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3C758B8-6AD1-4D70-B820-E97EC42B97BF}"/>
                </a:ext>
              </a:extLst>
            </p:cNvPr>
            <p:cNvSpPr/>
            <p:nvPr/>
          </p:nvSpPr>
          <p:spPr>
            <a:xfrm>
              <a:off x="8120599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7CB0B30A-DF1D-478E-BCBF-15AE352900F6}"/>
                </a:ext>
              </a:extLst>
            </p:cNvPr>
            <p:cNvSpPr/>
            <p:nvPr/>
          </p:nvSpPr>
          <p:spPr>
            <a:xfrm>
              <a:off x="8486106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7A8285F5-69FC-44EF-A471-ED277225553B}"/>
                </a:ext>
              </a:extLst>
            </p:cNvPr>
            <p:cNvSpPr/>
            <p:nvPr/>
          </p:nvSpPr>
          <p:spPr>
            <a:xfrm>
              <a:off x="8849347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1C40BD83-7CB4-41F2-AEA6-AFDDF0886429}"/>
                </a:ext>
              </a:extLst>
            </p:cNvPr>
            <p:cNvSpPr/>
            <p:nvPr/>
          </p:nvSpPr>
          <p:spPr>
            <a:xfrm>
              <a:off x="9213563" y="3104247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531B172-15B8-4A55-A052-C2EB41CF3CCF}"/>
                </a:ext>
              </a:extLst>
            </p:cNvPr>
            <p:cNvSpPr/>
            <p:nvPr/>
          </p:nvSpPr>
          <p:spPr>
            <a:xfrm>
              <a:off x="9579979" y="3104247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A09E4263-3364-4502-AB56-CBDE02FFC1AF}"/>
                </a:ext>
              </a:extLst>
            </p:cNvPr>
            <p:cNvSpPr/>
            <p:nvPr/>
          </p:nvSpPr>
          <p:spPr>
            <a:xfrm>
              <a:off x="8212674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C7DDA503-7692-4FBA-96C6-F126F5506502}"/>
                </a:ext>
              </a:extLst>
            </p:cNvPr>
            <p:cNvSpPr/>
            <p:nvPr/>
          </p:nvSpPr>
          <p:spPr>
            <a:xfrm>
              <a:off x="8578181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3B3CCF0-BD0E-438B-AC59-9AC194979FCC}"/>
                </a:ext>
              </a:extLst>
            </p:cNvPr>
            <p:cNvSpPr/>
            <p:nvPr/>
          </p:nvSpPr>
          <p:spPr>
            <a:xfrm>
              <a:off x="8941422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88E2C8E6-2F52-4B32-9F21-74286DACD9B2}"/>
                </a:ext>
              </a:extLst>
            </p:cNvPr>
            <p:cNvSpPr/>
            <p:nvPr/>
          </p:nvSpPr>
          <p:spPr>
            <a:xfrm>
              <a:off x="9305638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450E95D1-8691-4846-B89D-21EBB7AF6C37}"/>
                </a:ext>
              </a:extLst>
            </p:cNvPr>
            <p:cNvSpPr/>
            <p:nvPr/>
          </p:nvSpPr>
          <p:spPr>
            <a:xfrm>
              <a:off x="9672054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FAA56AC-B65D-4073-93E7-FB5B2CD5447A}"/>
                </a:ext>
              </a:extLst>
            </p:cNvPr>
            <p:cNvSpPr/>
            <p:nvPr/>
          </p:nvSpPr>
          <p:spPr>
            <a:xfrm>
              <a:off x="8303207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156B411-B2CE-49BF-A6D2-0B103ABFD425}"/>
                </a:ext>
              </a:extLst>
            </p:cNvPr>
            <p:cNvSpPr/>
            <p:nvPr/>
          </p:nvSpPr>
          <p:spPr>
            <a:xfrm>
              <a:off x="8668714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2C6B3501-853F-4949-BDAE-776F07591884}"/>
                </a:ext>
              </a:extLst>
            </p:cNvPr>
            <p:cNvSpPr/>
            <p:nvPr/>
          </p:nvSpPr>
          <p:spPr>
            <a:xfrm>
              <a:off x="9031955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BF5FA974-2BF3-46DE-BF37-9FE0CEAF09A8}"/>
                </a:ext>
              </a:extLst>
            </p:cNvPr>
            <p:cNvSpPr/>
            <p:nvPr/>
          </p:nvSpPr>
          <p:spPr>
            <a:xfrm>
              <a:off x="9396171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BF203861-8341-4D35-8A89-A8BC5CC6AF7E}"/>
                </a:ext>
              </a:extLst>
            </p:cNvPr>
            <p:cNvSpPr/>
            <p:nvPr/>
          </p:nvSpPr>
          <p:spPr>
            <a:xfrm>
              <a:off x="9762587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3046142B-0C57-4E9A-BC43-C22AE73A6425}"/>
                </a:ext>
              </a:extLst>
            </p:cNvPr>
            <p:cNvSpPr/>
            <p:nvPr/>
          </p:nvSpPr>
          <p:spPr>
            <a:xfrm>
              <a:off x="8395282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207B51B4-32A0-40ED-A005-35E0B328A6C7}"/>
                </a:ext>
              </a:extLst>
            </p:cNvPr>
            <p:cNvSpPr/>
            <p:nvPr/>
          </p:nvSpPr>
          <p:spPr>
            <a:xfrm>
              <a:off x="8760789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23ABFAEA-A920-4D42-AF11-2DD7354B76E1}"/>
                </a:ext>
              </a:extLst>
            </p:cNvPr>
            <p:cNvSpPr/>
            <p:nvPr/>
          </p:nvSpPr>
          <p:spPr>
            <a:xfrm>
              <a:off x="9124030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BB7959A1-9841-497B-A3F9-3B63109ECDB0}"/>
                </a:ext>
              </a:extLst>
            </p:cNvPr>
            <p:cNvSpPr/>
            <p:nvPr/>
          </p:nvSpPr>
          <p:spPr>
            <a:xfrm>
              <a:off x="9488246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Parallelogram 86">
              <a:extLst>
                <a:ext uri="{FF2B5EF4-FFF2-40B4-BE49-F238E27FC236}">
                  <a16:creationId xmlns:a16="http://schemas.microsoft.com/office/drawing/2014/main" id="{E7F7CE94-5BC1-463B-BD87-D940FD8D85BA}"/>
                </a:ext>
              </a:extLst>
            </p:cNvPr>
            <p:cNvSpPr/>
            <p:nvPr/>
          </p:nvSpPr>
          <p:spPr>
            <a:xfrm>
              <a:off x="9854662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Parallelogram 88">
              <a:extLst>
                <a:ext uri="{FF2B5EF4-FFF2-40B4-BE49-F238E27FC236}">
                  <a16:creationId xmlns:a16="http://schemas.microsoft.com/office/drawing/2014/main" id="{22D6DAD5-E4F1-4572-84B5-6B76E4F932F6}"/>
                </a:ext>
              </a:extLst>
            </p:cNvPr>
            <p:cNvSpPr/>
            <p:nvPr/>
          </p:nvSpPr>
          <p:spPr>
            <a:xfrm>
              <a:off x="8486106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arallelogram 89">
              <a:extLst>
                <a:ext uri="{FF2B5EF4-FFF2-40B4-BE49-F238E27FC236}">
                  <a16:creationId xmlns:a16="http://schemas.microsoft.com/office/drawing/2014/main" id="{616B2F1B-BB8E-4BCA-88A8-2C678E33EBE3}"/>
                </a:ext>
              </a:extLst>
            </p:cNvPr>
            <p:cNvSpPr/>
            <p:nvPr/>
          </p:nvSpPr>
          <p:spPr>
            <a:xfrm>
              <a:off x="8851613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68A28B81-1620-4E2A-A525-9E1A833CAF2D}"/>
                </a:ext>
              </a:extLst>
            </p:cNvPr>
            <p:cNvSpPr/>
            <p:nvPr/>
          </p:nvSpPr>
          <p:spPr>
            <a:xfrm>
              <a:off x="9214854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2061FAA9-0DCB-4D24-A3EB-B63A22C9A3D4}"/>
                </a:ext>
              </a:extLst>
            </p:cNvPr>
            <p:cNvSpPr/>
            <p:nvPr/>
          </p:nvSpPr>
          <p:spPr>
            <a:xfrm>
              <a:off x="9579070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arallelogram 92">
              <a:extLst>
                <a:ext uri="{FF2B5EF4-FFF2-40B4-BE49-F238E27FC236}">
                  <a16:creationId xmlns:a16="http://schemas.microsoft.com/office/drawing/2014/main" id="{F92B79FF-CCDF-4481-852B-659BF25D867D}"/>
                </a:ext>
              </a:extLst>
            </p:cNvPr>
            <p:cNvSpPr/>
            <p:nvPr/>
          </p:nvSpPr>
          <p:spPr>
            <a:xfrm>
              <a:off x="9945486" y="1642523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9FB740-1E0C-40CF-B6AA-B23150DB5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1963536"/>
              <a:ext cx="365760" cy="3657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A02EA95-0BF1-4E6D-A378-5B9AAADE1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2325236"/>
              <a:ext cx="36576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784A70B-E037-465F-8B3B-1F91D2C95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2686936"/>
              <a:ext cx="365760" cy="365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B9A18F-4CC4-4BE8-BA8B-C5AF5CF2D68E}"/>
                </a:ext>
              </a:extLst>
            </p:cNvPr>
            <p:cNvCxnSpPr>
              <a:stCxn id="98" idx="3"/>
            </p:cNvCxnSpPr>
            <p:nvPr/>
          </p:nvCxnSpPr>
          <p:spPr>
            <a:xfrm>
              <a:off x="7645915" y="2869816"/>
              <a:ext cx="3203060" cy="4639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480DEAC-062C-44DF-8870-09BE2A5E78CD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 flipV="1">
              <a:off x="7645915" y="2472662"/>
              <a:ext cx="3203060" cy="35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192D373-F7EA-4CF5-9FA0-6BA0E3323112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flipV="1">
              <a:off x="7645915" y="1930053"/>
              <a:ext cx="3203060" cy="2163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3A87B5B-C720-4BF2-ACCA-FD13BC0EE676}"/>
                </a:ext>
              </a:extLst>
            </p:cNvPr>
            <p:cNvSpPr txBox="1"/>
            <p:nvPr/>
          </p:nvSpPr>
          <p:spPr>
            <a:xfrm>
              <a:off x="6670990" y="1309626"/>
              <a:ext cx="153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Top-view of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10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26B7EC-AB4F-45B5-B894-93D84F40224C}"/>
              </a:ext>
            </a:extLst>
          </p:cNvPr>
          <p:cNvSpPr/>
          <p:nvPr/>
        </p:nvSpPr>
        <p:spPr>
          <a:xfrm>
            <a:off x="4151086" y="2510971"/>
            <a:ext cx="9144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1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7">
            <a:extLst>
              <a:ext uri="{FF2B5EF4-FFF2-40B4-BE49-F238E27FC236}">
                <a16:creationId xmlns:a16="http://schemas.microsoft.com/office/drawing/2014/main" id="{5FABFE8C-B6AD-4B70-A461-E850C387F34C}"/>
              </a:ext>
            </a:extLst>
          </p:cNvPr>
          <p:cNvGrpSpPr/>
          <p:nvPr/>
        </p:nvGrpSpPr>
        <p:grpSpPr>
          <a:xfrm>
            <a:off x="12819852" y="1448572"/>
            <a:ext cx="4655499" cy="3953389"/>
            <a:chOff x="27436" y="373140"/>
            <a:chExt cx="4655499" cy="3953389"/>
          </a:xfrm>
        </p:grpSpPr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17098643-DDE5-4E3C-BA2C-73A62DA04E33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  <a:solidFill>
              <a:srgbClr val="7030A0"/>
            </a:solidFill>
          </p:grpSpPr>
          <p:sp>
            <p:nvSpPr>
              <p:cNvPr id="1843" name="Oval 1842">
                <a:extLst>
                  <a:ext uri="{FF2B5EF4-FFF2-40B4-BE49-F238E27FC236}">
                    <a16:creationId xmlns:a16="http://schemas.microsoft.com/office/drawing/2014/main" id="{72419229-28AF-473F-BF9D-6397887F5D38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4" name="Group 1843">
                <a:extLst>
                  <a:ext uri="{FF2B5EF4-FFF2-40B4-BE49-F238E27FC236}">
                    <a16:creationId xmlns:a16="http://schemas.microsoft.com/office/drawing/2014/main" id="{970D060D-A5E2-4C71-877D-DEDDD21D4920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65" name="Rectangle 1864">
                  <a:extLst>
                    <a:ext uri="{FF2B5EF4-FFF2-40B4-BE49-F238E27FC236}">
                      <a16:creationId xmlns:a16="http://schemas.microsoft.com/office/drawing/2014/main" id="{B64A78B6-2C74-4A64-B885-5C6483FBD1A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Oval 1865">
                  <a:extLst>
                    <a:ext uri="{FF2B5EF4-FFF2-40B4-BE49-F238E27FC236}">
                      <a16:creationId xmlns:a16="http://schemas.microsoft.com/office/drawing/2014/main" id="{D09E07CE-D62A-4102-8EF3-0FAB3F63ED4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Oval 1866">
                  <a:extLst>
                    <a:ext uri="{FF2B5EF4-FFF2-40B4-BE49-F238E27FC236}">
                      <a16:creationId xmlns:a16="http://schemas.microsoft.com/office/drawing/2014/main" id="{1D34B491-1A7F-41C9-89F1-C50D3363AA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5" name="Group 1844">
                <a:extLst>
                  <a:ext uri="{FF2B5EF4-FFF2-40B4-BE49-F238E27FC236}">
                    <a16:creationId xmlns:a16="http://schemas.microsoft.com/office/drawing/2014/main" id="{DAE091D2-075A-477A-9213-603DFB2A4E8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62" name="Rectangle 1861">
                  <a:extLst>
                    <a:ext uri="{FF2B5EF4-FFF2-40B4-BE49-F238E27FC236}">
                      <a16:creationId xmlns:a16="http://schemas.microsoft.com/office/drawing/2014/main" id="{9AECA2B7-C1A8-4CC5-8705-FBEF8ACE8E3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Oval 1862">
                  <a:extLst>
                    <a:ext uri="{FF2B5EF4-FFF2-40B4-BE49-F238E27FC236}">
                      <a16:creationId xmlns:a16="http://schemas.microsoft.com/office/drawing/2014/main" id="{DA69BF91-2987-4604-878A-9C0FD2EF1968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Oval 1863">
                  <a:extLst>
                    <a:ext uri="{FF2B5EF4-FFF2-40B4-BE49-F238E27FC236}">
                      <a16:creationId xmlns:a16="http://schemas.microsoft.com/office/drawing/2014/main" id="{36F7BA5D-0A65-46D4-B4B9-1D28224951D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6" name="Group 1845">
                <a:extLst>
                  <a:ext uri="{FF2B5EF4-FFF2-40B4-BE49-F238E27FC236}">
                    <a16:creationId xmlns:a16="http://schemas.microsoft.com/office/drawing/2014/main" id="{0E4410DE-091E-4536-B765-19E278B944A1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59" name="Rectangle 1858">
                  <a:extLst>
                    <a:ext uri="{FF2B5EF4-FFF2-40B4-BE49-F238E27FC236}">
                      <a16:creationId xmlns:a16="http://schemas.microsoft.com/office/drawing/2014/main" id="{F2CCB3B9-5A1F-49CB-82EF-766A83DB64C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Oval 1859">
                  <a:extLst>
                    <a:ext uri="{FF2B5EF4-FFF2-40B4-BE49-F238E27FC236}">
                      <a16:creationId xmlns:a16="http://schemas.microsoft.com/office/drawing/2014/main" id="{3844B104-B7D0-4281-91FC-7D22EF39109D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Oval 1860">
                  <a:extLst>
                    <a:ext uri="{FF2B5EF4-FFF2-40B4-BE49-F238E27FC236}">
                      <a16:creationId xmlns:a16="http://schemas.microsoft.com/office/drawing/2014/main" id="{EE651112-47A5-4A61-A0AB-3D3C46EA290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7" name="Group 1846">
                <a:extLst>
                  <a:ext uri="{FF2B5EF4-FFF2-40B4-BE49-F238E27FC236}">
                    <a16:creationId xmlns:a16="http://schemas.microsoft.com/office/drawing/2014/main" id="{5505732C-4CBE-41F7-A7A4-67D1241B6A45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56" name="Rectangle 1855">
                  <a:extLst>
                    <a:ext uri="{FF2B5EF4-FFF2-40B4-BE49-F238E27FC236}">
                      <a16:creationId xmlns:a16="http://schemas.microsoft.com/office/drawing/2014/main" id="{34C8259C-5103-415C-B805-5F6A4578ED9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Oval 1856">
                  <a:extLst>
                    <a:ext uri="{FF2B5EF4-FFF2-40B4-BE49-F238E27FC236}">
                      <a16:creationId xmlns:a16="http://schemas.microsoft.com/office/drawing/2014/main" id="{FBB73055-D374-4CED-BB37-58AE85F5611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Oval 1857">
                  <a:extLst>
                    <a:ext uri="{FF2B5EF4-FFF2-40B4-BE49-F238E27FC236}">
                      <a16:creationId xmlns:a16="http://schemas.microsoft.com/office/drawing/2014/main" id="{67EAF178-4CBD-4EE3-8A8D-E5782301ABC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8" name="Group 1847">
                <a:extLst>
                  <a:ext uri="{FF2B5EF4-FFF2-40B4-BE49-F238E27FC236}">
                    <a16:creationId xmlns:a16="http://schemas.microsoft.com/office/drawing/2014/main" id="{16FF76C8-BCED-4A30-9003-EC9602699896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53" name="Rectangle 1852">
                  <a:extLst>
                    <a:ext uri="{FF2B5EF4-FFF2-40B4-BE49-F238E27FC236}">
                      <a16:creationId xmlns:a16="http://schemas.microsoft.com/office/drawing/2014/main" id="{2E45BCA9-62D9-4E54-A97D-88E09881903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Oval 1853">
                  <a:extLst>
                    <a:ext uri="{FF2B5EF4-FFF2-40B4-BE49-F238E27FC236}">
                      <a16:creationId xmlns:a16="http://schemas.microsoft.com/office/drawing/2014/main" id="{2BD2066F-6C57-4A6A-A57C-071B7AF8977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Oval 1854">
                  <a:extLst>
                    <a:ext uri="{FF2B5EF4-FFF2-40B4-BE49-F238E27FC236}">
                      <a16:creationId xmlns:a16="http://schemas.microsoft.com/office/drawing/2014/main" id="{DA1C346D-52F7-4C3F-8944-835A63BC419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9" name="Group 1848">
                <a:extLst>
                  <a:ext uri="{FF2B5EF4-FFF2-40B4-BE49-F238E27FC236}">
                    <a16:creationId xmlns:a16="http://schemas.microsoft.com/office/drawing/2014/main" id="{20B747A3-96EE-4326-BCA4-D6181CA853CC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50" name="Rectangle 1849">
                  <a:extLst>
                    <a:ext uri="{FF2B5EF4-FFF2-40B4-BE49-F238E27FC236}">
                      <a16:creationId xmlns:a16="http://schemas.microsoft.com/office/drawing/2014/main" id="{88CAB2AC-808B-4847-8F99-C2895415FE9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Oval 1850">
                  <a:extLst>
                    <a:ext uri="{FF2B5EF4-FFF2-40B4-BE49-F238E27FC236}">
                      <a16:creationId xmlns:a16="http://schemas.microsoft.com/office/drawing/2014/main" id="{703A8CAE-F39F-4FCE-8D67-EF3DF23AE68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Oval 1851">
                  <a:extLst>
                    <a:ext uri="{FF2B5EF4-FFF2-40B4-BE49-F238E27FC236}">
                      <a16:creationId xmlns:a16="http://schemas.microsoft.com/office/drawing/2014/main" id="{28A7AFCC-D25C-4B0D-A9DC-DE295D2E2DB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0" name="Graphic 1589" descr="Smart Phone">
              <a:extLst>
                <a:ext uri="{FF2B5EF4-FFF2-40B4-BE49-F238E27FC236}">
                  <a16:creationId xmlns:a16="http://schemas.microsoft.com/office/drawing/2014/main" id="{1F671680-41C0-420E-8EB5-980B49D4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945" y="1558070"/>
              <a:ext cx="387400" cy="387400"/>
            </a:xfrm>
            <a:prstGeom prst="rect">
              <a:avLst/>
            </a:prstGeom>
          </p:spPr>
        </p:pic>
        <p:grpSp>
          <p:nvGrpSpPr>
            <p:cNvPr id="1591" name="Group 1590">
              <a:extLst>
                <a:ext uri="{FF2B5EF4-FFF2-40B4-BE49-F238E27FC236}">
                  <a16:creationId xmlns:a16="http://schemas.microsoft.com/office/drawing/2014/main" id="{C3F361B7-9968-44FD-96EC-622A7D3FD7D8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  <a:solidFill>
              <a:srgbClr val="0070C0"/>
            </a:solidFill>
          </p:grpSpPr>
          <p:sp>
            <p:nvSpPr>
              <p:cNvPr id="1818" name="Oval 1817">
                <a:extLst>
                  <a:ext uri="{FF2B5EF4-FFF2-40B4-BE49-F238E27FC236}">
                    <a16:creationId xmlns:a16="http://schemas.microsoft.com/office/drawing/2014/main" id="{EFAE94DA-628D-4929-B4ED-F0047D088060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19" name="Group 1818">
                <a:extLst>
                  <a:ext uri="{FF2B5EF4-FFF2-40B4-BE49-F238E27FC236}">
                    <a16:creationId xmlns:a16="http://schemas.microsoft.com/office/drawing/2014/main" id="{FB969340-3B06-4CBD-B5A4-0F4A81FEE845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  <a:grpFill/>
            </p:grpSpPr>
            <p:sp>
              <p:nvSpPr>
                <p:cNvPr id="1840" name="Rectangle 1839">
                  <a:extLst>
                    <a:ext uri="{FF2B5EF4-FFF2-40B4-BE49-F238E27FC236}">
                      <a16:creationId xmlns:a16="http://schemas.microsoft.com/office/drawing/2014/main" id="{DFC3A6FD-A6F5-46E8-8702-8591F609F15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Oval 1840">
                  <a:extLst>
                    <a:ext uri="{FF2B5EF4-FFF2-40B4-BE49-F238E27FC236}">
                      <a16:creationId xmlns:a16="http://schemas.microsoft.com/office/drawing/2014/main" id="{54815D6A-7E13-4554-B77D-BDC481AA6527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Oval 1841">
                  <a:extLst>
                    <a:ext uri="{FF2B5EF4-FFF2-40B4-BE49-F238E27FC236}">
                      <a16:creationId xmlns:a16="http://schemas.microsoft.com/office/drawing/2014/main" id="{C037740F-8FE8-4311-9B84-89DE248B497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0" name="Group 1819">
                <a:extLst>
                  <a:ext uri="{FF2B5EF4-FFF2-40B4-BE49-F238E27FC236}">
                    <a16:creationId xmlns:a16="http://schemas.microsoft.com/office/drawing/2014/main" id="{64984B08-D1A8-450E-AB1D-89B7A7867805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  <a:grpFill/>
            </p:grpSpPr>
            <p:sp>
              <p:nvSpPr>
                <p:cNvPr id="1837" name="Rectangle 1836">
                  <a:extLst>
                    <a:ext uri="{FF2B5EF4-FFF2-40B4-BE49-F238E27FC236}">
                      <a16:creationId xmlns:a16="http://schemas.microsoft.com/office/drawing/2014/main" id="{948105C4-7FC5-4EA8-B18A-AF315DD2CDB5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Oval 1837">
                  <a:extLst>
                    <a:ext uri="{FF2B5EF4-FFF2-40B4-BE49-F238E27FC236}">
                      <a16:creationId xmlns:a16="http://schemas.microsoft.com/office/drawing/2014/main" id="{61F28DB1-AEF3-4CC0-AD89-C0B32B4AFFF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Oval 1838">
                  <a:extLst>
                    <a:ext uri="{FF2B5EF4-FFF2-40B4-BE49-F238E27FC236}">
                      <a16:creationId xmlns:a16="http://schemas.microsoft.com/office/drawing/2014/main" id="{3F50D2C9-03AD-47E9-AC04-82D3917C7804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1" name="Group 1820">
                <a:extLst>
                  <a:ext uri="{FF2B5EF4-FFF2-40B4-BE49-F238E27FC236}">
                    <a16:creationId xmlns:a16="http://schemas.microsoft.com/office/drawing/2014/main" id="{BF1C7965-DC9A-437C-9A08-CFE29789540D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  <a:grpFill/>
            </p:grpSpPr>
            <p:sp>
              <p:nvSpPr>
                <p:cNvPr id="1834" name="Rectangle 1833">
                  <a:extLst>
                    <a:ext uri="{FF2B5EF4-FFF2-40B4-BE49-F238E27FC236}">
                      <a16:creationId xmlns:a16="http://schemas.microsoft.com/office/drawing/2014/main" id="{15B2099C-2A9E-4675-B606-E31DEC4E143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Oval 1834">
                  <a:extLst>
                    <a:ext uri="{FF2B5EF4-FFF2-40B4-BE49-F238E27FC236}">
                      <a16:creationId xmlns:a16="http://schemas.microsoft.com/office/drawing/2014/main" id="{E9AD32FF-6C20-4D3F-B872-C23137E0D7E5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Oval 1835">
                  <a:extLst>
                    <a:ext uri="{FF2B5EF4-FFF2-40B4-BE49-F238E27FC236}">
                      <a16:creationId xmlns:a16="http://schemas.microsoft.com/office/drawing/2014/main" id="{0B202C05-58B4-4610-B080-0B45EAD49B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2" name="Group 1821">
                <a:extLst>
                  <a:ext uri="{FF2B5EF4-FFF2-40B4-BE49-F238E27FC236}">
                    <a16:creationId xmlns:a16="http://schemas.microsoft.com/office/drawing/2014/main" id="{036463A1-9273-4854-9346-60BDB2B8A0F6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  <a:grpFill/>
            </p:grpSpPr>
            <p:sp>
              <p:nvSpPr>
                <p:cNvPr id="1831" name="Rectangle 1830">
                  <a:extLst>
                    <a:ext uri="{FF2B5EF4-FFF2-40B4-BE49-F238E27FC236}">
                      <a16:creationId xmlns:a16="http://schemas.microsoft.com/office/drawing/2014/main" id="{252E2B17-26D1-41C0-9391-4B1EE3F708D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Oval 1831">
                  <a:extLst>
                    <a:ext uri="{FF2B5EF4-FFF2-40B4-BE49-F238E27FC236}">
                      <a16:creationId xmlns:a16="http://schemas.microsoft.com/office/drawing/2014/main" id="{FD27FC24-6014-4F65-9607-C8C24E7EDF56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Oval 1832">
                  <a:extLst>
                    <a:ext uri="{FF2B5EF4-FFF2-40B4-BE49-F238E27FC236}">
                      <a16:creationId xmlns:a16="http://schemas.microsoft.com/office/drawing/2014/main" id="{B2C0FBD2-E4CE-4E71-A021-1FC387ED7B79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3" name="Group 1822">
                <a:extLst>
                  <a:ext uri="{FF2B5EF4-FFF2-40B4-BE49-F238E27FC236}">
                    <a16:creationId xmlns:a16="http://schemas.microsoft.com/office/drawing/2014/main" id="{BB34560F-FEB0-44A7-88DD-083268666EA3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  <a:grpFill/>
            </p:grpSpPr>
            <p:sp>
              <p:nvSpPr>
                <p:cNvPr id="1828" name="Rectangle 1827">
                  <a:extLst>
                    <a:ext uri="{FF2B5EF4-FFF2-40B4-BE49-F238E27FC236}">
                      <a16:creationId xmlns:a16="http://schemas.microsoft.com/office/drawing/2014/main" id="{8B8B7BD9-B661-42FF-A4A0-940D8B4217C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Oval 1828">
                  <a:extLst>
                    <a:ext uri="{FF2B5EF4-FFF2-40B4-BE49-F238E27FC236}">
                      <a16:creationId xmlns:a16="http://schemas.microsoft.com/office/drawing/2014/main" id="{6F636D4E-9FC8-4206-A71B-5D1CD4E9F873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Oval 1829">
                  <a:extLst>
                    <a:ext uri="{FF2B5EF4-FFF2-40B4-BE49-F238E27FC236}">
                      <a16:creationId xmlns:a16="http://schemas.microsoft.com/office/drawing/2014/main" id="{2642C815-98C0-41D7-B525-B244B571BAF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4" name="Group 1823">
                <a:extLst>
                  <a:ext uri="{FF2B5EF4-FFF2-40B4-BE49-F238E27FC236}">
                    <a16:creationId xmlns:a16="http://schemas.microsoft.com/office/drawing/2014/main" id="{F9B3B611-ED51-493A-B5DE-D21D9632B095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  <a:grpFill/>
            </p:grpSpPr>
            <p:sp>
              <p:nvSpPr>
                <p:cNvPr id="1825" name="Rectangle 1824">
                  <a:extLst>
                    <a:ext uri="{FF2B5EF4-FFF2-40B4-BE49-F238E27FC236}">
                      <a16:creationId xmlns:a16="http://schemas.microsoft.com/office/drawing/2014/main" id="{D41C5739-F184-4371-BB64-456FBBAC1036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Oval 1825">
                  <a:extLst>
                    <a:ext uri="{FF2B5EF4-FFF2-40B4-BE49-F238E27FC236}">
                      <a16:creationId xmlns:a16="http://schemas.microsoft.com/office/drawing/2014/main" id="{252F5B5C-5070-42BE-B4C1-2BE51D2BEB1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Oval 1826">
                  <a:extLst>
                    <a:ext uri="{FF2B5EF4-FFF2-40B4-BE49-F238E27FC236}">
                      <a16:creationId xmlns:a16="http://schemas.microsoft.com/office/drawing/2014/main" id="{0E61BAB3-5C58-4052-801E-CBCC22EC18A8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592" name="Graphic 1591" descr="Smart Phone">
              <a:extLst>
                <a:ext uri="{FF2B5EF4-FFF2-40B4-BE49-F238E27FC236}">
                  <a16:creationId xmlns:a16="http://schemas.microsoft.com/office/drawing/2014/main" id="{6C8C2A99-6FAF-48D6-8D50-57189DE4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6058" y="3251890"/>
              <a:ext cx="387400" cy="387400"/>
            </a:xfrm>
            <a:prstGeom prst="rect">
              <a:avLst/>
            </a:prstGeom>
          </p:spPr>
        </p:pic>
        <p:grpSp>
          <p:nvGrpSpPr>
            <p:cNvPr id="1593" name="Group 1592">
              <a:extLst>
                <a:ext uri="{FF2B5EF4-FFF2-40B4-BE49-F238E27FC236}">
                  <a16:creationId xmlns:a16="http://schemas.microsoft.com/office/drawing/2014/main" id="{8F66474F-2193-4117-B67D-851AF285A45E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1748" name="Group 1747">
                <a:extLst>
                  <a:ext uri="{FF2B5EF4-FFF2-40B4-BE49-F238E27FC236}">
                    <a16:creationId xmlns:a16="http://schemas.microsoft.com/office/drawing/2014/main" id="{A5B9E0DD-59A1-4221-A33F-026DE4034DB0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97" name="Rectangle 1796">
                  <a:extLst>
                    <a:ext uri="{FF2B5EF4-FFF2-40B4-BE49-F238E27FC236}">
                      <a16:creationId xmlns:a16="http://schemas.microsoft.com/office/drawing/2014/main" id="{4645906E-B1EC-4629-A314-6AC214B3463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12F2BB83-A196-4C5F-AFF7-3EA3ACF7CD9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D40EBF80-460E-4FA0-B24F-B9EA07F34FB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C7271D5A-7B6D-40F0-98CD-0F1FD4F665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614564C8-4973-4871-B4E1-E5400CC3919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236C3784-D3C5-4217-BDBC-D2B5F9BCD48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FE28AE5A-C4B8-4C3C-B639-B4DB4071892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810" name="Rectangle 1809">
                    <a:extLst>
                      <a:ext uri="{FF2B5EF4-FFF2-40B4-BE49-F238E27FC236}">
                        <a16:creationId xmlns:a16="http://schemas.microsoft.com/office/drawing/2014/main" id="{23338835-BCDA-4FBD-A04F-C5F99BD88C8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E0A5A37F-C7B9-4485-821F-F4EC119EE1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02192EFF-7D3E-43AE-96E7-836112717F9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0AACA4F5-008B-440F-A635-DFBFF94C485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0" name="Group 1799">
                  <a:extLst>
                    <a:ext uri="{FF2B5EF4-FFF2-40B4-BE49-F238E27FC236}">
                      <a16:creationId xmlns:a16="http://schemas.microsoft.com/office/drawing/2014/main" id="{89AF3D72-6556-4E6A-B96C-E2F05CA386EB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806" name="Rectangle 1805">
                    <a:extLst>
                      <a:ext uri="{FF2B5EF4-FFF2-40B4-BE49-F238E27FC236}">
                        <a16:creationId xmlns:a16="http://schemas.microsoft.com/office/drawing/2014/main" id="{36209F3D-2A0C-4CF9-8B35-3B333F3A09C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7" name="Rectangle 1806">
                    <a:extLst>
                      <a:ext uri="{FF2B5EF4-FFF2-40B4-BE49-F238E27FC236}">
                        <a16:creationId xmlns:a16="http://schemas.microsoft.com/office/drawing/2014/main" id="{26D89C21-40CB-4DD1-AFBD-BA927647EB1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8" name="Rectangle 1807">
                    <a:extLst>
                      <a:ext uri="{FF2B5EF4-FFF2-40B4-BE49-F238E27FC236}">
                        <a16:creationId xmlns:a16="http://schemas.microsoft.com/office/drawing/2014/main" id="{A29464C0-7CA6-434A-A334-52C0985A5F8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9" name="Rectangle 1808">
                    <a:extLst>
                      <a:ext uri="{FF2B5EF4-FFF2-40B4-BE49-F238E27FC236}">
                        <a16:creationId xmlns:a16="http://schemas.microsoft.com/office/drawing/2014/main" id="{256A1F46-FA15-48B1-8AE8-79883EF3E27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01" name="Group 1800">
                  <a:extLst>
                    <a:ext uri="{FF2B5EF4-FFF2-40B4-BE49-F238E27FC236}">
                      <a16:creationId xmlns:a16="http://schemas.microsoft.com/office/drawing/2014/main" id="{C71C2D1F-5FF2-40A2-B47B-227B19C6787A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33610BF4-BECE-47EF-A06F-59ADAFBB40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3" name="Rectangle 1802">
                    <a:extLst>
                      <a:ext uri="{FF2B5EF4-FFF2-40B4-BE49-F238E27FC236}">
                        <a16:creationId xmlns:a16="http://schemas.microsoft.com/office/drawing/2014/main" id="{C34E9709-7809-4C63-A435-467A706019F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4" name="Rectangle 1803">
                    <a:extLst>
                      <a:ext uri="{FF2B5EF4-FFF2-40B4-BE49-F238E27FC236}">
                        <a16:creationId xmlns:a16="http://schemas.microsoft.com/office/drawing/2014/main" id="{63FB973D-8D07-4F98-8AC5-02E7813B16D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5" name="Rectangle 1804">
                    <a:extLst>
                      <a:ext uri="{FF2B5EF4-FFF2-40B4-BE49-F238E27FC236}">
                        <a16:creationId xmlns:a16="http://schemas.microsoft.com/office/drawing/2014/main" id="{3E66F4C8-6D07-4F03-8840-95D7423BB05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49" name="Group 1748">
                <a:extLst>
                  <a:ext uri="{FF2B5EF4-FFF2-40B4-BE49-F238E27FC236}">
                    <a16:creationId xmlns:a16="http://schemas.microsoft.com/office/drawing/2014/main" id="{A2BA040B-E1B4-441D-BAB3-1068CA4175C3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76" name="Rectangle 1775">
                  <a:extLst>
                    <a:ext uri="{FF2B5EF4-FFF2-40B4-BE49-F238E27FC236}">
                      <a16:creationId xmlns:a16="http://schemas.microsoft.com/office/drawing/2014/main" id="{312ED604-4E31-4882-B0C5-28C8D90361C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77" name="Group 1776">
                  <a:extLst>
                    <a:ext uri="{FF2B5EF4-FFF2-40B4-BE49-F238E27FC236}">
                      <a16:creationId xmlns:a16="http://schemas.microsoft.com/office/drawing/2014/main" id="{8C10A3F3-EF68-46AC-B880-8ECE10BFD8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A2B5AFA8-56C6-4187-A3CC-30FD606F7FA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663E8C1B-7A5F-4C6D-AB0E-ED70518DF96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5A5DA60-E5F7-4CAE-9F60-F74BDA3677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6CF8651-6F57-481F-A378-1BF6F2B900C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8" name="Group 1777">
                  <a:extLst>
                    <a:ext uri="{FF2B5EF4-FFF2-40B4-BE49-F238E27FC236}">
                      <a16:creationId xmlns:a16="http://schemas.microsoft.com/office/drawing/2014/main" id="{7DC78546-6E11-462C-9149-C172C0C8069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08050736-A4DF-4873-AACE-6F2C8169FEC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5C65F172-B62A-41C9-9F1C-A3741315A46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E50D243D-6E18-4869-9F07-0702CC9C64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866A95EB-D84C-420B-AB86-81A5C4F7C3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9" name="Group 1778">
                  <a:extLst>
                    <a:ext uri="{FF2B5EF4-FFF2-40B4-BE49-F238E27FC236}">
                      <a16:creationId xmlns:a16="http://schemas.microsoft.com/office/drawing/2014/main" id="{9B5A3DDA-801E-49A8-9F28-44D406E3E6C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73AC131B-E00D-4915-A60F-22DDB348DD5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33CAF23B-C8A2-4648-96C6-71306AC887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34DDD266-6485-441C-B109-56B1BE6BF73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C30C67F2-7BA1-43E4-B7DE-C4D3FAD503D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0" name="Group 1779">
                  <a:extLst>
                    <a:ext uri="{FF2B5EF4-FFF2-40B4-BE49-F238E27FC236}">
                      <a16:creationId xmlns:a16="http://schemas.microsoft.com/office/drawing/2014/main" id="{E0B3E7EB-CF8F-41D7-B4CA-8AEEBDC3DF0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60AE9391-4EDC-41E4-8670-BE20AEF71EE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AB5C5185-1C0C-4473-9A61-5A5C0200799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1B2808B6-AB5F-4920-9076-2449D180C2C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97B861D9-81EF-42B6-8D66-BA902EC6083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750" name="Group 1749">
                <a:extLst>
                  <a:ext uri="{FF2B5EF4-FFF2-40B4-BE49-F238E27FC236}">
                    <a16:creationId xmlns:a16="http://schemas.microsoft.com/office/drawing/2014/main" id="{2712100C-8585-4592-AD7F-E16D9C6A1D05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755" name="Rectangle 1754">
                  <a:extLst>
                    <a:ext uri="{FF2B5EF4-FFF2-40B4-BE49-F238E27FC236}">
                      <a16:creationId xmlns:a16="http://schemas.microsoft.com/office/drawing/2014/main" id="{BA27BDC2-DA02-4976-99EB-F7C14CC18708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56" name="Group 1755">
                  <a:extLst>
                    <a:ext uri="{FF2B5EF4-FFF2-40B4-BE49-F238E27FC236}">
                      <a16:creationId xmlns:a16="http://schemas.microsoft.com/office/drawing/2014/main" id="{720DA0AF-EAA7-4153-B080-AE37BC6CA66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C458BA38-62F6-4640-8E55-91D47E81364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39CD1EDE-2727-4721-9D59-1420E0E17CF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9A57258A-077C-439F-B2B1-86ADCBF6129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FE998EFD-3D92-4161-A860-F20A3E193AB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7" name="Group 1756">
                  <a:extLst>
                    <a:ext uri="{FF2B5EF4-FFF2-40B4-BE49-F238E27FC236}">
                      <a16:creationId xmlns:a16="http://schemas.microsoft.com/office/drawing/2014/main" id="{93A08D7D-A431-4856-9C60-AA2A39F3750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6B2668C2-8AFE-4330-ABEE-1C8AED72480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A541369A-DD02-404C-B264-BF33E0EB5AC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A99AA6F8-2894-46D8-B461-59AD78DBCD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94ACCC51-83C8-448E-8225-E61766012A2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8" name="Group 1757">
                  <a:extLst>
                    <a:ext uri="{FF2B5EF4-FFF2-40B4-BE49-F238E27FC236}">
                      <a16:creationId xmlns:a16="http://schemas.microsoft.com/office/drawing/2014/main" id="{233DA211-7896-4DF5-AD15-926B3E41D3A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3ACEC917-BFB0-48CA-9BD1-AEAD505CE07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DA0B36FC-43F7-4E17-BCE4-467E91A98CF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9BCFF386-761A-41A8-8B79-33A09DBB797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C9BC6763-291E-4866-977C-B34E9D0F879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59" name="Group 1758">
                  <a:extLst>
                    <a:ext uri="{FF2B5EF4-FFF2-40B4-BE49-F238E27FC236}">
                      <a16:creationId xmlns:a16="http://schemas.microsoft.com/office/drawing/2014/main" id="{3C839E2A-83BF-4617-B07C-1BE7C6746E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3FA4444C-6DCD-4D37-BFB4-1A163550C4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65F8ECC3-B1FB-4176-AC8F-86275B8626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98A75DAF-67F5-4B1B-8DD7-A2967C0CD6F8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B5AC21ED-CE87-4EA4-B569-0E40634EA61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1" name="Rectangle 1750">
                <a:extLst>
                  <a:ext uri="{FF2B5EF4-FFF2-40B4-BE49-F238E27FC236}">
                    <a16:creationId xmlns:a16="http://schemas.microsoft.com/office/drawing/2014/main" id="{FEB038B9-5C9A-4D2F-B3FA-1ABEF944E678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2" name="Group 1751">
                <a:extLst>
                  <a:ext uri="{FF2B5EF4-FFF2-40B4-BE49-F238E27FC236}">
                    <a16:creationId xmlns:a16="http://schemas.microsoft.com/office/drawing/2014/main" id="{1C38365F-EA2E-4A08-AC8E-31BC0F17AC86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753" name="Rectangle 1752">
                  <a:extLst>
                    <a:ext uri="{FF2B5EF4-FFF2-40B4-BE49-F238E27FC236}">
                      <a16:creationId xmlns:a16="http://schemas.microsoft.com/office/drawing/2014/main" id="{159D576A-BDE7-4B92-AE7E-533DE5CDC6FA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54" name="Graphic 1753" descr="Camera">
                  <a:extLst>
                    <a:ext uri="{FF2B5EF4-FFF2-40B4-BE49-F238E27FC236}">
                      <a16:creationId xmlns:a16="http://schemas.microsoft.com/office/drawing/2014/main" id="{F16B45DE-BB3E-44AC-AC57-C14EC66D0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4" name="Group 1593">
              <a:extLst>
                <a:ext uri="{FF2B5EF4-FFF2-40B4-BE49-F238E27FC236}">
                  <a16:creationId xmlns:a16="http://schemas.microsoft.com/office/drawing/2014/main" id="{9E01D280-1C23-470E-82C9-EFEE8E8CD73C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1678" name="Group 1677">
                <a:extLst>
                  <a:ext uri="{FF2B5EF4-FFF2-40B4-BE49-F238E27FC236}">
                    <a16:creationId xmlns:a16="http://schemas.microsoft.com/office/drawing/2014/main" id="{A6EA0B69-72D3-49AC-A2A1-6D084F723EF8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727" name="Rectangle 1726">
                  <a:extLst>
                    <a:ext uri="{FF2B5EF4-FFF2-40B4-BE49-F238E27FC236}">
                      <a16:creationId xmlns:a16="http://schemas.microsoft.com/office/drawing/2014/main" id="{EC6CA1CE-AC39-43E2-947E-348821E5DC2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28" name="Group 1727">
                  <a:extLst>
                    <a:ext uri="{FF2B5EF4-FFF2-40B4-BE49-F238E27FC236}">
                      <a16:creationId xmlns:a16="http://schemas.microsoft.com/office/drawing/2014/main" id="{8DCBD397-793E-4374-B03F-A6C5F9B5137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0929AA78-AEE1-48F6-BB5B-FCED80B4664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4BD28EA9-4D0A-4F78-8365-274BED554AB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00B411E8-A000-4B4C-AEAA-82D8865362A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056C3143-245C-4C2D-8EEC-3B0BF90F58A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29" name="Group 1728">
                  <a:extLst>
                    <a:ext uri="{FF2B5EF4-FFF2-40B4-BE49-F238E27FC236}">
                      <a16:creationId xmlns:a16="http://schemas.microsoft.com/office/drawing/2014/main" id="{3906D236-9DC1-4CB1-96D7-846D2EE1849B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0A510665-9B1C-4059-A01A-E28747ADCBD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67B1DCD3-8B03-4151-8425-720E1B83AA1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DFEF3861-BED6-4CFD-82CA-B6E709069B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2F79AB20-A6D0-4E5B-A589-269862F2182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0" name="Group 1729">
                  <a:extLst>
                    <a:ext uri="{FF2B5EF4-FFF2-40B4-BE49-F238E27FC236}">
                      <a16:creationId xmlns:a16="http://schemas.microsoft.com/office/drawing/2014/main" id="{A9402D8F-1A57-4330-8729-5ADB4E49BDC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D3AFDE0D-2349-405D-9905-3391BDADBB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EE499F57-9929-44FD-8210-B1967E4B3C7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92A8692D-ADE6-437D-B731-8393F944C90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B7A4A2C8-97A4-44E7-8D76-C2AB84C2631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1" name="Group 1730">
                  <a:extLst>
                    <a:ext uri="{FF2B5EF4-FFF2-40B4-BE49-F238E27FC236}">
                      <a16:creationId xmlns:a16="http://schemas.microsoft.com/office/drawing/2014/main" id="{CF4EFBE8-1ED2-4197-9E7C-DCDC55716471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EA875C3D-DFC8-46E0-BB48-7CFE78FD837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27F79C0C-0AE9-4D9B-80CB-1935B911C65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9FDB01D1-18A0-4A10-8607-847C65B91BC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40B51E13-B8B0-4D40-82A4-428927E87F6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7699B5AE-DAA8-4DE9-9D17-22A3CC87855B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6EE755AB-D260-4D32-B8F3-2DEE6D9F946A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07" name="Group 1706">
                  <a:extLst>
                    <a:ext uri="{FF2B5EF4-FFF2-40B4-BE49-F238E27FC236}">
                      <a16:creationId xmlns:a16="http://schemas.microsoft.com/office/drawing/2014/main" id="{BF98FDA0-015C-43D7-8058-C12260C04B1C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56308FE4-A427-4A64-982D-D18D506526D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44ED2778-B965-42B6-BCA9-C20ADA4C264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0C9D2883-A13E-4C7C-9183-017B195F50E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CB94B794-F939-4AA6-9F21-F2EAC9ACFBA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8" name="Group 1707">
                  <a:extLst>
                    <a:ext uri="{FF2B5EF4-FFF2-40B4-BE49-F238E27FC236}">
                      <a16:creationId xmlns:a16="http://schemas.microsoft.com/office/drawing/2014/main" id="{05ED7A2A-9F9B-4DC5-BA6A-D616E89B5CD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BEF2CFBD-9D53-4AD0-8094-08317C24429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69F8BE94-7F5D-4008-ABBF-348D45A06C0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4B7F1A94-2A43-4005-856A-1C79982132A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10A958A8-CA29-4D13-A89D-0695382AEEA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09" name="Group 1708">
                  <a:extLst>
                    <a:ext uri="{FF2B5EF4-FFF2-40B4-BE49-F238E27FC236}">
                      <a16:creationId xmlns:a16="http://schemas.microsoft.com/office/drawing/2014/main" id="{FD207CDD-5C99-4638-BC57-6D0FB39BAC7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E52EE816-6336-486E-A8C9-F12ED376D5E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D259DA57-B34A-45E3-8C60-151A631A8D7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7A0608E3-2697-418A-BC0B-D17194DA020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507AA6E4-71F8-4F87-B5BB-9879A26A7AB7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10" name="Group 1709">
                  <a:extLst>
                    <a:ext uri="{FF2B5EF4-FFF2-40B4-BE49-F238E27FC236}">
                      <a16:creationId xmlns:a16="http://schemas.microsoft.com/office/drawing/2014/main" id="{2936CD5D-0B9F-4C1F-BBEB-FFD03F815BA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E399E02E-245C-4601-B206-025DA490AF1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D462AA2-FE5F-4C0A-8A06-482D7E29B5F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48815A4F-666E-4750-A0A8-4A16F6B709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20EBFC69-99F1-4CCF-AD50-000CAB1656B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80" name="Group 1679">
                <a:extLst>
                  <a:ext uri="{FF2B5EF4-FFF2-40B4-BE49-F238E27FC236}">
                    <a16:creationId xmlns:a16="http://schemas.microsoft.com/office/drawing/2014/main" id="{66734DFE-4F49-43A3-A99C-4946538A81D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85" name="Rectangle 1684">
                  <a:extLst>
                    <a:ext uri="{FF2B5EF4-FFF2-40B4-BE49-F238E27FC236}">
                      <a16:creationId xmlns:a16="http://schemas.microsoft.com/office/drawing/2014/main" id="{507EA186-661A-4511-BDEA-7643410163F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86" name="Group 1685">
                  <a:extLst>
                    <a:ext uri="{FF2B5EF4-FFF2-40B4-BE49-F238E27FC236}">
                      <a16:creationId xmlns:a16="http://schemas.microsoft.com/office/drawing/2014/main" id="{B2E25DA4-2303-44E2-A283-16872426235E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9016013E-E293-4917-B00F-94F9D27A35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A652B98F-0594-4F7A-AA01-92D1B7DF162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E437D454-76DA-4E08-AF8D-8ADEB4891AC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05BF5C43-318C-464C-9F66-C479210316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7" name="Group 1686">
                  <a:extLst>
                    <a:ext uri="{FF2B5EF4-FFF2-40B4-BE49-F238E27FC236}">
                      <a16:creationId xmlns:a16="http://schemas.microsoft.com/office/drawing/2014/main" id="{3A77AA5F-A0D3-4351-BE7C-FD12052DFC4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CB77571B-AC35-4DA7-A89A-ED6EA077806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443146C-F391-46EE-9CBE-BDD6375CDAC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A19083F0-07D9-4AFE-9E95-416E2BA9DA6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FDABD092-59E3-4EF5-97DA-2549BA44E6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8" name="Group 1687">
                  <a:extLst>
                    <a:ext uri="{FF2B5EF4-FFF2-40B4-BE49-F238E27FC236}">
                      <a16:creationId xmlns:a16="http://schemas.microsoft.com/office/drawing/2014/main" id="{DCA0AF16-5C2D-4629-936A-D10E2787163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132F46E8-6BC7-44FA-BF46-2916937924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784C250-D670-417A-912D-70E1F8AC2C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130ADBB7-2943-4F57-905C-EBEF8C5EFA6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622B56AE-04C5-46F7-A4A4-BA764B9846F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89" name="Group 1688">
                  <a:extLst>
                    <a:ext uri="{FF2B5EF4-FFF2-40B4-BE49-F238E27FC236}">
                      <a16:creationId xmlns:a16="http://schemas.microsoft.com/office/drawing/2014/main" id="{84E59347-C840-4836-8255-F392546955D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283F1197-961E-4DC8-B9BA-507E35B6922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8C4456B7-63EE-47A1-A599-D8C95F104A7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2DD07112-F987-4BDA-8F87-AAE686AF07C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AAB1BFEA-AFE3-49D2-9C8A-680A0286CB2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81" name="Rectangle 1680">
                <a:extLst>
                  <a:ext uri="{FF2B5EF4-FFF2-40B4-BE49-F238E27FC236}">
                    <a16:creationId xmlns:a16="http://schemas.microsoft.com/office/drawing/2014/main" id="{672B6D44-38B6-4DD5-98B3-9F0B5038528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82" name="Group 1681">
                <a:extLst>
                  <a:ext uri="{FF2B5EF4-FFF2-40B4-BE49-F238E27FC236}">
                    <a16:creationId xmlns:a16="http://schemas.microsoft.com/office/drawing/2014/main" id="{5D703B0B-471B-4676-96AA-71828475587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83" name="Rectangle 1682">
                  <a:extLst>
                    <a:ext uri="{FF2B5EF4-FFF2-40B4-BE49-F238E27FC236}">
                      <a16:creationId xmlns:a16="http://schemas.microsoft.com/office/drawing/2014/main" id="{396ADED6-69AF-468E-AE7D-B756A4829E20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84" name="Graphic 1683" descr="Camera">
                  <a:extLst>
                    <a:ext uri="{FF2B5EF4-FFF2-40B4-BE49-F238E27FC236}">
                      <a16:creationId xmlns:a16="http://schemas.microsoft.com/office/drawing/2014/main" id="{26CD3E37-AA5D-4C06-AF35-7A4F5B65F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95" name="Group 1594">
              <a:extLst>
                <a:ext uri="{FF2B5EF4-FFF2-40B4-BE49-F238E27FC236}">
                  <a16:creationId xmlns:a16="http://schemas.microsoft.com/office/drawing/2014/main" id="{688C0CC4-95C5-46DA-AE72-101749935A24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1608" name="Group 1607">
                <a:extLst>
                  <a:ext uri="{FF2B5EF4-FFF2-40B4-BE49-F238E27FC236}">
                    <a16:creationId xmlns:a16="http://schemas.microsoft.com/office/drawing/2014/main" id="{09FCE433-5BDF-4349-92EC-9CAA19F9403A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657" name="Rectangle 1656">
                  <a:extLst>
                    <a:ext uri="{FF2B5EF4-FFF2-40B4-BE49-F238E27FC236}">
                      <a16:creationId xmlns:a16="http://schemas.microsoft.com/office/drawing/2014/main" id="{C4A582B4-A27D-4591-A279-30AD9407EF63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8" name="Group 1657">
                  <a:extLst>
                    <a:ext uri="{FF2B5EF4-FFF2-40B4-BE49-F238E27FC236}">
                      <a16:creationId xmlns:a16="http://schemas.microsoft.com/office/drawing/2014/main" id="{B649200D-44B4-46A6-B5FD-621BCCDAF94A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74" name="Rectangle 1673">
                    <a:extLst>
                      <a:ext uri="{FF2B5EF4-FFF2-40B4-BE49-F238E27FC236}">
                        <a16:creationId xmlns:a16="http://schemas.microsoft.com/office/drawing/2014/main" id="{3251D9AD-9699-4ED9-8F8B-6B2F4B8B1367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DE671AEC-5680-4668-B144-B6183915821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415E6FD3-FFEE-49A5-9B61-C3E141BDBCA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71AB2CC9-EA80-422E-B378-04C4326B188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59" name="Group 1658">
                  <a:extLst>
                    <a:ext uri="{FF2B5EF4-FFF2-40B4-BE49-F238E27FC236}">
                      <a16:creationId xmlns:a16="http://schemas.microsoft.com/office/drawing/2014/main" id="{60FF598F-8580-4812-B0C9-3132E46E5294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70" name="Rectangle 1669">
                    <a:extLst>
                      <a:ext uri="{FF2B5EF4-FFF2-40B4-BE49-F238E27FC236}">
                        <a16:creationId xmlns:a16="http://schemas.microsoft.com/office/drawing/2014/main" id="{6B3E005D-3F4E-4473-9DDA-EAD5161A10E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1" name="Rectangle 1670">
                    <a:extLst>
                      <a:ext uri="{FF2B5EF4-FFF2-40B4-BE49-F238E27FC236}">
                        <a16:creationId xmlns:a16="http://schemas.microsoft.com/office/drawing/2014/main" id="{1B1132ED-1CB7-4C9B-9277-1D95CA8E5F6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2" name="Rectangle 1671">
                    <a:extLst>
                      <a:ext uri="{FF2B5EF4-FFF2-40B4-BE49-F238E27FC236}">
                        <a16:creationId xmlns:a16="http://schemas.microsoft.com/office/drawing/2014/main" id="{A58EE64D-083B-46B3-9904-BFFD8E87237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3" name="Rectangle 1672">
                    <a:extLst>
                      <a:ext uri="{FF2B5EF4-FFF2-40B4-BE49-F238E27FC236}">
                        <a16:creationId xmlns:a16="http://schemas.microsoft.com/office/drawing/2014/main" id="{4DC84594-58CC-4600-BD5D-A48B31782E3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0" name="Group 1659">
                  <a:extLst>
                    <a:ext uri="{FF2B5EF4-FFF2-40B4-BE49-F238E27FC236}">
                      <a16:creationId xmlns:a16="http://schemas.microsoft.com/office/drawing/2014/main" id="{D74D50E3-6E6E-41FE-96E5-7BF5BC80178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0A171FC4-996C-4A41-BDCA-0ECD6D2F28F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7" name="Rectangle 1666">
                    <a:extLst>
                      <a:ext uri="{FF2B5EF4-FFF2-40B4-BE49-F238E27FC236}">
                        <a16:creationId xmlns:a16="http://schemas.microsoft.com/office/drawing/2014/main" id="{6D8DE7FF-B537-45A0-A434-79ED24C5473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8" name="Rectangle 1667">
                    <a:extLst>
                      <a:ext uri="{FF2B5EF4-FFF2-40B4-BE49-F238E27FC236}">
                        <a16:creationId xmlns:a16="http://schemas.microsoft.com/office/drawing/2014/main" id="{4BF4C138-90AD-42E8-B39E-7E91067D754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9" name="Rectangle 1668">
                    <a:extLst>
                      <a:ext uri="{FF2B5EF4-FFF2-40B4-BE49-F238E27FC236}">
                        <a16:creationId xmlns:a16="http://schemas.microsoft.com/office/drawing/2014/main" id="{77828C21-D1A7-48B1-B4EF-EF6E65896ED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61" name="Group 1660">
                  <a:extLst>
                    <a:ext uri="{FF2B5EF4-FFF2-40B4-BE49-F238E27FC236}">
                      <a16:creationId xmlns:a16="http://schemas.microsoft.com/office/drawing/2014/main" id="{757DD0F6-513B-49F8-BC89-0F200DE45FD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333EE330-1305-4AA1-ADF2-C4D6215F3C7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C9A4E681-747F-4C5A-8FB2-16E184D25326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325251DB-8EDA-4B61-999D-567798C67533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24B6F1B0-52ED-4FD9-A2DB-B92ADAD7223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09" name="Group 1608">
                <a:extLst>
                  <a:ext uri="{FF2B5EF4-FFF2-40B4-BE49-F238E27FC236}">
                    <a16:creationId xmlns:a16="http://schemas.microsoft.com/office/drawing/2014/main" id="{710B436D-11E0-4B4A-827D-824A1B58260F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636" name="Rectangle 1635">
                  <a:extLst>
                    <a:ext uri="{FF2B5EF4-FFF2-40B4-BE49-F238E27FC236}">
                      <a16:creationId xmlns:a16="http://schemas.microsoft.com/office/drawing/2014/main" id="{7270D838-1502-4BF9-B7DA-3DDB9AAF1DA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37" name="Group 1636">
                  <a:extLst>
                    <a:ext uri="{FF2B5EF4-FFF2-40B4-BE49-F238E27FC236}">
                      <a16:creationId xmlns:a16="http://schemas.microsoft.com/office/drawing/2014/main" id="{13771A51-F1F9-4D8D-8A64-152CC54BAD60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3A0CFF71-68FF-441A-AE0F-C1B602C2E0E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7D67BF5D-F45C-401A-8A39-46EED672EFA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92D61FE7-EAA1-4B7C-8CBC-5DD658B029A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F4D16512-6E42-4FB0-A183-F4AE50683C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8" name="Group 1637">
                  <a:extLst>
                    <a:ext uri="{FF2B5EF4-FFF2-40B4-BE49-F238E27FC236}">
                      <a16:creationId xmlns:a16="http://schemas.microsoft.com/office/drawing/2014/main" id="{2E11E4AF-B020-466E-9057-01DEBE328FC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30AEEE7E-3BA8-4293-B918-EF4D16D607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2C495CBC-AD14-44F7-AF17-37C79C3C42F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39FB008F-36E0-4D34-BD1E-4CF5488B7EF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3F631560-D508-428F-8796-ABFC9A126AA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39" name="Group 1638">
                  <a:extLst>
                    <a:ext uri="{FF2B5EF4-FFF2-40B4-BE49-F238E27FC236}">
                      <a16:creationId xmlns:a16="http://schemas.microsoft.com/office/drawing/2014/main" id="{07A51ADE-EB5E-4A5A-8260-A0FCD88A0372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A95EE112-6EF6-4BAC-ACE6-C79CCAF2026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8E0441F8-9536-4C41-BF04-D0CA6CC2788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2F67B5BA-1655-4873-9BAF-C24E7EF87B5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0F333483-C151-4049-A802-0728860769F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40" name="Group 1639">
                  <a:extLst>
                    <a:ext uri="{FF2B5EF4-FFF2-40B4-BE49-F238E27FC236}">
                      <a16:creationId xmlns:a16="http://schemas.microsoft.com/office/drawing/2014/main" id="{B543A8B8-E52B-4494-8321-3E5C31D740D8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73543FCE-CF01-4F99-8574-204B5A9A7B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D61906CC-5200-4A17-BD3E-7BDAE838C58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CBBB7A35-C66A-4DD3-89F1-CCC53B711D24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E74A594B-2DB8-4BF1-86F3-DC583E9C69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610" name="Group 1609">
                <a:extLst>
                  <a:ext uri="{FF2B5EF4-FFF2-40B4-BE49-F238E27FC236}">
                    <a16:creationId xmlns:a16="http://schemas.microsoft.com/office/drawing/2014/main" id="{6E99B8D0-BD03-4066-A312-B0076E4BD05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615" name="Rectangle 1614">
                  <a:extLst>
                    <a:ext uri="{FF2B5EF4-FFF2-40B4-BE49-F238E27FC236}">
                      <a16:creationId xmlns:a16="http://schemas.microsoft.com/office/drawing/2014/main" id="{28871BE2-E534-49FB-8E20-0CF7CF02A811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16" name="Group 1615">
                  <a:extLst>
                    <a:ext uri="{FF2B5EF4-FFF2-40B4-BE49-F238E27FC236}">
                      <a16:creationId xmlns:a16="http://schemas.microsoft.com/office/drawing/2014/main" id="{1E86FB50-60B5-46C7-8C4C-41B1141E3EA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8A86DE3-5458-4022-91C1-CDB6DEB63E2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36911A92-C75A-4D05-9D9F-80EEC2CD5D2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D056C22-0530-4867-9F9A-8933AB2BCCC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DE5E0267-CF08-4052-84C8-75E4614B64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7" name="Group 1616">
                  <a:extLst>
                    <a:ext uri="{FF2B5EF4-FFF2-40B4-BE49-F238E27FC236}">
                      <a16:creationId xmlns:a16="http://schemas.microsoft.com/office/drawing/2014/main" id="{C34F3F11-8C91-4F5F-A94A-6698C6E9AE0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EBBF47E0-FAB9-4EA8-80F3-35243FFFC54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E654E9B3-59A5-4438-B425-965C1C5AF5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3431355A-8914-4F49-970B-CB743351C9C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12925F00-3078-4690-99E8-B8A84F96FC4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8" name="Group 1617">
                  <a:extLst>
                    <a:ext uri="{FF2B5EF4-FFF2-40B4-BE49-F238E27FC236}">
                      <a16:creationId xmlns:a16="http://schemas.microsoft.com/office/drawing/2014/main" id="{FBAA6BBD-3ED0-44BF-AAD4-7563BE98DE2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46CF6795-E927-48F9-9098-D5A90430D39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2BE09511-06F5-4FAB-87DA-911D6804D2D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9649FFF5-8613-430E-A958-0B87BE6AB15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7CF7CA-750D-4DF2-B020-5434BCBA146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9" name="Group 1618">
                  <a:extLst>
                    <a:ext uri="{FF2B5EF4-FFF2-40B4-BE49-F238E27FC236}">
                      <a16:creationId xmlns:a16="http://schemas.microsoft.com/office/drawing/2014/main" id="{4C3BD013-F8B5-4867-9A70-D565C40BA19C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A935FA44-CC7F-4CDB-B342-722817777CF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70BC8895-9B8C-4D7B-B964-7C8CE30C30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3A4C1222-1E3C-4BFE-86BF-063D338E84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917E6F89-3F2F-4308-8E8C-5D9B77FDDD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11" name="Rectangle 1610">
                <a:extLst>
                  <a:ext uri="{FF2B5EF4-FFF2-40B4-BE49-F238E27FC236}">
                    <a16:creationId xmlns:a16="http://schemas.microsoft.com/office/drawing/2014/main" id="{0C20FB29-D692-474A-9150-8EEFE1BF64D1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2" name="Group 1611">
                <a:extLst>
                  <a:ext uri="{FF2B5EF4-FFF2-40B4-BE49-F238E27FC236}">
                    <a16:creationId xmlns:a16="http://schemas.microsoft.com/office/drawing/2014/main" id="{B49DB89D-9965-4B65-9424-E0EC7FA4A568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613" name="Rectangle 1612">
                  <a:extLst>
                    <a:ext uri="{FF2B5EF4-FFF2-40B4-BE49-F238E27FC236}">
                      <a16:creationId xmlns:a16="http://schemas.microsoft.com/office/drawing/2014/main" id="{85925A50-15E3-4775-AA42-451C5FD3E095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4" name="Graphic 1613" descr="Camera">
                  <a:extLst>
                    <a:ext uri="{FF2B5EF4-FFF2-40B4-BE49-F238E27FC236}">
                      <a16:creationId xmlns:a16="http://schemas.microsoft.com/office/drawing/2014/main" id="{23ACA7CA-DD73-4901-A446-F67FDAF1C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596" name="TextBox 1595">
              <a:extLst>
                <a:ext uri="{FF2B5EF4-FFF2-40B4-BE49-F238E27FC236}">
                  <a16:creationId xmlns:a16="http://schemas.microsoft.com/office/drawing/2014/main" id="{7A579E46-DB14-490D-BE7F-BB065F8B946A}"/>
                </a:ext>
              </a:extLst>
            </p:cNvPr>
            <p:cNvSpPr txBox="1"/>
            <p:nvPr/>
          </p:nvSpPr>
          <p:spPr>
            <a:xfrm>
              <a:off x="103103" y="171757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 BS</a:t>
              </a:r>
            </a:p>
          </p:txBody>
        </p:sp>
        <p:grpSp>
          <p:nvGrpSpPr>
            <p:cNvPr id="1597" name="Group 1596">
              <a:extLst>
                <a:ext uri="{FF2B5EF4-FFF2-40B4-BE49-F238E27FC236}">
                  <a16:creationId xmlns:a16="http://schemas.microsoft.com/office/drawing/2014/main" id="{BB0C6B3B-A375-4312-95F1-DD476873FF74}"/>
                </a:ext>
              </a:extLst>
            </p:cNvPr>
            <p:cNvGrpSpPr/>
            <p:nvPr/>
          </p:nvGrpSpPr>
          <p:grpSpPr>
            <a:xfrm>
              <a:off x="2694175" y="3196040"/>
              <a:ext cx="841910" cy="184779"/>
              <a:chOff x="2694175" y="3196040"/>
              <a:chExt cx="841910" cy="184779"/>
            </a:xfrm>
          </p:grpSpPr>
          <p:sp>
            <p:nvSpPr>
              <p:cNvPr id="1606" name="Isosceles Triangle 1605">
                <a:extLst>
                  <a:ext uri="{FF2B5EF4-FFF2-40B4-BE49-F238E27FC236}">
                    <a16:creationId xmlns:a16="http://schemas.microsoft.com/office/drawing/2014/main" id="{05DDC3B9-8A7A-4CB5-91B5-122034856691}"/>
                  </a:ext>
                </a:extLst>
              </p:cNvPr>
              <p:cNvSpPr/>
              <p:nvPr/>
            </p:nvSpPr>
            <p:spPr>
              <a:xfrm rot="4756747">
                <a:off x="3079099" y="2850469"/>
                <a:ext cx="111415" cy="802557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Oval 1606">
                <a:extLst>
                  <a:ext uri="{FF2B5EF4-FFF2-40B4-BE49-F238E27FC236}">
                    <a16:creationId xmlns:a16="http://schemas.microsoft.com/office/drawing/2014/main" id="{B620A614-7B49-4116-8772-8E7BC8DA1415}"/>
                  </a:ext>
                </a:extLst>
              </p:cNvPr>
              <p:cNvSpPr/>
              <p:nvPr/>
            </p:nvSpPr>
            <p:spPr>
              <a:xfrm rot="4756747" flipH="1">
                <a:off x="2687758" y="3276008"/>
                <a:ext cx="111228" cy="983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8" name="Group 1597">
              <a:extLst>
                <a:ext uri="{FF2B5EF4-FFF2-40B4-BE49-F238E27FC236}">
                  <a16:creationId xmlns:a16="http://schemas.microsoft.com/office/drawing/2014/main" id="{21D01283-63B0-48C3-AE38-733AE17FC1C9}"/>
                </a:ext>
              </a:extLst>
            </p:cNvPr>
            <p:cNvGrpSpPr/>
            <p:nvPr/>
          </p:nvGrpSpPr>
          <p:grpSpPr>
            <a:xfrm>
              <a:off x="1098826" y="2747231"/>
              <a:ext cx="1040161" cy="356635"/>
              <a:chOff x="1185333" y="2911711"/>
              <a:chExt cx="929698" cy="318761"/>
            </a:xfrm>
            <a:solidFill>
              <a:schemeClr val="accent2"/>
            </a:solidFill>
          </p:grpSpPr>
          <p:sp>
            <p:nvSpPr>
              <p:cNvPr id="1604" name="Isosceles Triangle 1603">
                <a:extLst>
                  <a:ext uri="{FF2B5EF4-FFF2-40B4-BE49-F238E27FC236}">
                    <a16:creationId xmlns:a16="http://schemas.microsoft.com/office/drawing/2014/main" id="{AAE79353-A323-41B9-B78F-A175D932D958}"/>
                  </a:ext>
                </a:extLst>
              </p:cNvPr>
              <p:cNvSpPr/>
              <p:nvPr/>
            </p:nvSpPr>
            <p:spPr>
              <a:xfrm rot="17657161">
                <a:off x="1576028" y="2521016"/>
                <a:ext cx="134390" cy="91577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Oval 1604">
                <a:extLst>
                  <a:ext uri="{FF2B5EF4-FFF2-40B4-BE49-F238E27FC236}">
                    <a16:creationId xmlns:a16="http://schemas.microsoft.com/office/drawing/2014/main" id="{B004EE55-AB50-44E3-9FF6-A2D057349A49}"/>
                  </a:ext>
                </a:extLst>
              </p:cNvPr>
              <p:cNvSpPr/>
              <p:nvPr/>
            </p:nvSpPr>
            <p:spPr>
              <a:xfrm rot="17980541" flipH="1">
                <a:off x="1987185" y="3102625"/>
                <a:ext cx="133832" cy="12186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9" name="Group 1598">
              <a:extLst>
                <a:ext uri="{FF2B5EF4-FFF2-40B4-BE49-F238E27FC236}">
                  <a16:creationId xmlns:a16="http://schemas.microsoft.com/office/drawing/2014/main" id="{80CD773C-576F-45F7-B6D2-6D24A676D002}"/>
                </a:ext>
              </a:extLst>
            </p:cNvPr>
            <p:cNvGrpSpPr/>
            <p:nvPr/>
          </p:nvGrpSpPr>
          <p:grpSpPr>
            <a:xfrm>
              <a:off x="3003484" y="1276635"/>
              <a:ext cx="516783" cy="273715"/>
              <a:chOff x="3941368" y="3448630"/>
              <a:chExt cx="614586" cy="345119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602" name="Isosceles Triangle 1601">
                <a:extLst>
                  <a:ext uri="{FF2B5EF4-FFF2-40B4-BE49-F238E27FC236}">
                    <a16:creationId xmlns:a16="http://schemas.microsoft.com/office/drawing/2014/main" id="{68695335-B2DE-4A75-85A2-9D8BFBE970D6}"/>
                  </a:ext>
                </a:extLst>
              </p:cNvPr>
              <p:cNvSpPr/>
              <p:nvPr/>
            </p:nvSpPr>
            <p:spPr>
              <a:xfrm rot="3600000">
                <a:off x="4178672" y="3269467"/>
                <a:ext cx="198120" cy="556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Oval 1602">
                <a:extLst>
                  <a:ext uri="{FF2B5EF4-FFF2-40B4-BE49-F238E27FC236}">
                    <a16:creationId xmlns:a16="http://schemas.microsoft.com/office/drawing/2014/main" id="{45E6335C-D809-4DCC-9B9D-891F3FD3FE84}"/>
                  </a:ext>
                </a:extLst>
              </p:cNvPr>
              <p:cNvSpPr/>
              <p:nvPr/>
            </p:nvSpPr>
            <p:spPr>
              <a:xfrm rot="3600000" flipH="1">
                <a:off x="3929938" y="3607059"/>
                <a:ext cx="198120" cy="1752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00" name="TextBox 1599">
              <a:extLst>
                <a:ext uri="{FF2B5EF4-FFF2-40B4-BE49-F238E27FC236}">
                  <a16:creationId xmlns:a16="http://schemas.microsoft.com/office/drawing/2014/main" id="{1561E037-12F5-4D34-8496-54C7236274C5}"/>
                </a:ext>
              </a:extLst>
            </p:cNvPr>
            <p:cNvSpPr txBox="1"/>
            <p:nvPr/>
          </p:nvSpPr>
          <p:spPr>
            <a:xfrm>
              <a:off x="1981703" y="373140"/>
              <a:ext cx="1023037" cy="70788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Distance: 2m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Azimuth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Elevation angle:</a:t>
              </a: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LOS: </a:t>
              </a:r>
            </a:p>
          </p:txBody>
        </p:sp>
        <p:cxnSp>
          <p:nvCxnSpPr>
            <p:cNvPr id="1601" name="Straight Arrow Connector 1600">
              <a:extLst>
                <a:ext uri="{FF2B5EF4-FFF2-40B4-BE49-F238E27FC236}">
                  <a16:creationId xmlns:a16="http://schemas.microsoft.com/office/drawing/2014/main" id="{EC66CBEB-51CB-4315-98C6-2C43C94AECDE}"/>
                </a:ext>
              </a:extLst>
            </p:cNvPr>
            <p:cNvCxnSpPr/>
            <p:nvPr/>
          </p:nvCxnSpPr>
          <p:spPr>
            <a:xfrm>
              <a:off x="3004740" y="925677"/>
              <a:ext cx="140389" cy="25286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-83408" y="-155062"/>
            <a:ext cx="1939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acquisition</a:t>
            </a:r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F98CDCA1-005A-4AF7-A963-9F2B42421ED1}"/>
              </a:ext>
            </a:extLst>
          </p:cNvPr>
          <p:cNvSpPr/>
          <p:nvPr/>
        </p:nvSpPr>
        <p:spPr>
          <a:xfrm>
            <a:off x="6817534" y="-156831"/>
            <a:ext cx="4559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 and blockage detection</a:t>
            </a: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399A683D-9AB1-43D3-B4D1-8AAC7EF2030C}"/>
              </a:ext>
            </a:extLst>
          </p:cNvPr>
          <p:cNvSpPr/>
          <p:nvPr/>
        </p:nvSpPr>
        <p:spPr>
          <a:xfrm>
            <a:off x="14174346" y="-155062"/>
            <a:ext cx="171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19078391-DFD7-46B5-B609-5FB9AD725C40}"/>
              </a:ext>
            </a:extLst>
          </p:cNvPr>
          <p:cNvSpPr/>
          <p:nvPr/>
        </p:nvSpPr>
        <p:spPr>
          <a:xfrm>
            <a:off x="3278893" y="-155062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Multiview processing</a:t>
            </a:r>
          </a:p>
        </p:txBody>
      </p:sp>
      <p:grpSp>
        <p:nvGrpSpPr>
          <p:cNvPr id="3285" name="Group 3284">
            <a:extLst>
              <a:ext uri="{FF2B5EF4-FFF2-40B4-BE49-F238E27FC236}">
                <a16:creationId xmlns:a16="http://schemas.microsoft.com/office/drawing/2014/main" id="{3CE9381D-6C64-4391-9002-C569467FCF7A}"/>
              </a:ext>
            </a:extLst>
          </p:cNvPr>
          <p:cNvGrpSpPr/>
          <p:nvPr/>
        </p:nvGrpSpPr>
        <p:grpSpPr>
          <a:xfrm>
            <a:off x="6558161" y="1336948"/>
            <a:ext cx="4682935" cy="4176637"/>
            <a:chOff x="0" y="412447"/>
            <a:chExt cx="4682935" cy="4176637"/>
          </a:xfrm>
        </p:grpSpPr>
        <p:sp>
          <p:nvSpPr>
            <p:cNvPr id="3286" name="Rectangle 3285">
              <a:extLst>
                <a:ext uri="{FF2B5EF4-FFF2-40B4-BE49-F238E27FC236}">
                  <a16:creationId xmlns:a16="http://schemas.microsoft.com/office/drawing/2014/main" id="{9A05AFA8-8717-4B02-85BA-A4BBB92F6298}"/>
                </a:ext>
              </a:extLst>
            </p:cNvPr>
            <p:cNvSpPr/>
            <p:nvPr/>
          </p:nvSpPr>
          <p:spPr>
            <a:xfrm>
              <a:off x="2249598" y="321777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7" name="Rectangle 3286">
              <a:extLst>
                <a:ext uri="{FF2B5EF4-FFF2-40B4-BE49-F238E27FC236}">
                  <a16:creationId xmlns:a16="http://schemas.microsoft.com/office/drawing/2014/main" id="{E3CD5E98-75F6-4E62-83C3-66B0F22A5D38}"/>
                </a:ext>
              </a:extLst>
            </p:cNvPr>
            <p:cNvSpPr/>
            <p:nvPr/>
          </p:nvSpPr>
          <p:spPr>
            <a:xfrm>
              <a:off x="2764960" y="146481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8" name="Straight Connector 3287">
              <a:extLst>
                <a:ext uri="{FF2B5EF4-FFF2-40B4-BE49-F238E27FC236}">
                  <a16:creationId xmlns:a16="http://schemas.microsoft.com/office/drawing/2014/main" id="{DACB13E6-9040-464D-B47C-F62925284C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354" y="1944343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9" name="Rectangle 3288">
              <a:extLst>
                <a:ext uri="{FF2B5EF4-FFF2-40B4-BE49-F238E27FC236}">
                  <a16:creationId xmlns:a16="http://schemas.microsoft.com/office/drawing/2014/main" id="{02A3DFC4-58F7-41E0-955D-0093BEF91210}"/>
                </a:ext>
              </a:extLst>
            </p:cNvPr>
            <p:cNvSpPr/>
            <p:nvPr/>
          </p:nvSpPr>
          <p:spPr>
            <a:xfrm>
              <a:off x="1571214" y="3136531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0" name="Rectangle 3289">
              <a:extLst>
                <a:ext uri="{FF2B5EF4-FFF2-40B4-BE49-F238E27FC236}">
                  <a16:creationId xmlns:a16="http://schemas.microsoft.com/office/drawing/2014/main" id="{43BC3DC0-7D8B-4415-9B25-50D1CFADBD19}"/>
                </a:ext>
              </a:extLst>
            </p:cNvPr>
            <p:cNvSpPr/>
            <p:nvPr/>
          </p:nvSpPr>
          <p:spPr>
            <a:xfrm>
              <a:off x="2163979" y="1448292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1" name="Straight Connector 3290">
              <a:extLst>
                <a:ext uri="{FF2B5EF4-FFF2-40B4-BE49-F238E27FC236}">
                  <a16:creationId xmlns:a16="http://schemas.microsoft.com/office/drawing/2014/main" id="{9DBD6B3B-D5A8-4A34-B7B3-E6F46968D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17106"/>
              <a:ext cx="640080" cy="1"/>
            </a:xfrm>
            <a:prstGeom prst="line">
              <a:avLst/>
            </a:prstGeom>
            <a:ln w="381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2" name="Straight Connector 3291">
              <a:extLst>
                <a:ext uri="{FF2B5EF4-FFF2-40B4-BE49-F238E27FC236}">
                  <a16:creationId xmlns:a16="http://schemas.microsoft.com/office/drawing/2014/main" id="{E1A369AB-5C09-48EC-ACB7-DF35944BA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006298"/>
              <a:ext cx="6400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3" name="TextBox 3292">
              <a:extLst>
                <a:ext uri="{FF2B5EF4-FFF2-40B4-BE49-F238E27FC236}">
                  <a16:creationId xmlns:a16="http://schemas.microsoft.com/office/drawing/2014/main" id="{ED3438E1-63B2-4A3B-B860-58107755C565}"/>
                </a:ext>
              </a:extLst>
            </p:cNvPr>
            <p:cNvSpPr txBox="1"/>
            <p:nvPr/>
          </p:nvSpPr>
          <p:spPr>
            <a:xfrm>
              <a:off x="574774" y="830393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visible object</a:t>
              </a:r>
            </a:p>
          </p:txBody>
        </p:sp>
        <p:sp>
          <p:nvSpPr>
            <p:cNvPr id="3294" name="TextBox 3293">
              <a:extLst>
                <a:ext uri="{FF2B5EF4-FFF2-40B4-BE49-F238E27FC236}">
                  <a16:creationId xmlns:a16="http://schemas.microsoft.com/office/drawing/2014/main" id="{09F5615D-48F1-48AA-8078-6EC2D2CC860A}"/>
                </a:ext>
              </a:extLst>
            </p:cNvPr>
            <p:cNvSpPr txBox="1"/>
            <p:nvPr/>
          </p:nvSpPr>
          <p:spPr>
            <a:xfrm>
              <a:off x="582466" y="440911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occluded object </a:t>
              </a:r>
            </a:p>
          </p:txBody>
        </p:sp>
        <p:cxnSp>
          <p:nvCxnSpPr>
            <p:cNvPr id="3295" name="Straight Connector 3294">
              <a:extLst>
                <a:ext uri="{FF2B5EF4-FFF2-40B4-BE49-F238E27FC236}">
                  <a16:creationId xmlns:a16="http://schemas.microsoft.com/office/drawing/2014/main" id="{979206D0-2CBF-40BE-9DF8-6CDCDD30A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9330" y="1367595"/>
              <a:ext cx="1049014" cy="1735962"/>
            </a:xfrm>
            <a:prstGeom prst="line">
              <a:avLst/>
            </a:prstGeom>
            <a:ln w="38100">
              <a:solidFill>
                <a:schemeClr val="accent2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6" name="Group 3295">
              <a:extLst>
                <a:ext uri="{FF2B5EF4-FFF2-40B4-BE49-F238E27FC236}">
                  <a16:creationId xmlns:a16="http://schemas.microsoft.com/office/drawing/2014/main" id="{615E8913-5CEF-4B36-9A6D-F4B9755476B0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</p:grpSpPr>
          <p:sp>
            <p:nvSpPr>
              <p:cNvPr id="3574" name="Oval 3573">
                <a:extLst>
                  <a:ext uri="{FF2B5EF4-FFF2-40B4-BE49-F238E27FC236}">
                    <a16:creationId xmlns:a16="http://schemas.microsoft.com/office/drawing/2014/main" id="{C6438851-F1F1-433A-A439-5AE28304EC2C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75" name="Group 3574">
                <a:extLst>
                  <a:ext uri="{FF2B5EF4-FFF2-40B4-BE49-F238E27FC236}">
                    <a16:creationId xmlns:a16="http://schemas.microsoft.com/office/drawing/2014/main" id="{33A88EA8-9EC7-49BA-A2B0-CD1A9D1941D9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96" name="Rectangle 3595">
                  <a:extLst>
                    <a:ext uri="{FF2B5EF4-FFF2-40B4-BE49-F238E27FC236}">
                      <a16:creationId xmlns:a16="http://schemas.microsoft.com/office/drawing/2014/main" id="{81E411C7-CDEB-432D-ADAA-1883DFF8608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7" name="Oval 3596">
                  <a:extLst>
                    <a:ext uri="{FF2B5EF4-FFF2-40B4-BE49-F238E27FC236}">
                      <a16:creationId xmlns:a16="http://schemas.microsoft.com/office/drawing/2014/main" id="{46720C99-3FA5-47ED-BE7C-2DBC5837BC4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8" name="Oval 3597">
                  <a:extLst>
                    <a:ext uri="{FF2B5EF4-FFF2-40B4-BE49-F238E27FC236}">
                      <a16:creationId xmlns:a16="http://schemas.microsoft.com/office/drawing/2014/main" id="{13A6F590-3D5D-4266-BA1D-FDA67870585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6" name="Group 3575">
                <a:extLst>
                  <a:ext uri="{FF2B5EF4-FFF2-40B4-BE49-F238E27FC236}">
                    <a16:creationId xmlns:a16="http://schemas.microsoft.com/office/drawing/2014/main" id="{317773F7-6DC8-4500-A7D7-56B15E30CB02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93" name="Rectangle 3592">
                  <a:extLst>
                    <a:ext uri="{FF2B5EF4-FFF2-40B4-BE49-F238E27FC236}">
                      <a16:creationId xmlns:a16="http://schemas.microsoft.com/office/drawing/2014/main" id="{1B80BCEE-DEEC-487F-A26A-991B49F47E2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4" name="Oval 3593">
                  <a:extLst>
                    <a:ext uri="{FF2B5EF4-FFF2-40B4-BE49-F238E27FC236}">
                      <a16:creationId xmlns:a16="http://schemas.microsoft.com/office/drawing/2014/main" id="{6C7748A2-DDFD-4EFB-B35A-328D10BB34B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5" name="Oval 3594">
                  <a:extLst>
                    <a:ext uri="{FF2B5EF4-FFF2-40B4-BE49-F238E27FC236}">
                      <a16:creationId xmlns:a16="http://schemas.microsoft.com/office/drawing/2014/main" id="{A197AD35-FAEF-4110-BF39-F17935B92CEF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7" name="Group 3576">
                <a:extLst>
                  <a:ext uri="{FF2B5EF4-FFF2-40B4-BE49-F238E27FC236}">
                    <a16:creationId xmlns:a16="http://schemas.microsoft.com/office/drawing/2014/main" id="{B17FBA60-F070-4F2E-90F2-A9A1D726E673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90" name="Rectangle 3589">
                  <a:extLst>
                    <a:ext uri="{FF2B5EF4-FFF2-40B4-BE49-F238E27FC236}">
                      <a16:creationId xmlns:a16="http://schemas.microsoft.com/office/drawing/2014/main" id="{44547AE3-CF49-4160-A03C-4BF9DE8E8B4A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1" name="Oval 3590">
                  <a:extLst>
                    <a:ext uri="{FF2B5EF4-FFF2-40B4-BE49-F238E27FC236}">
                      <a16:creationId xmlns:a16="http://schemas.microsoft.com/office/drawing/2014/main" id="{3F3710CD-D1DA-49D0-BF79-5AA1984D48D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2" name="Oval 3591">
                  <a:extLst>
                    <a:ext uri="{FF2B5EF4-FFF2-40B4-BE49-F238E27FC236}">
                      <a16:creationId xmlns:a16="http://schemas.microsoft.com/office/drawing/2014/main" id="{5F4BC32F-8AE1-41B6-BCE3-1D3ED8A4ED0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8" name="Group 3577">
                <a:extLst>
                  <a:ext uri="{FF2B5EF4-FFF2-40B4-BE49-F238E27FC236}">
                    <a16:creationId xmlns:a16="http://schemas.microsoft.com/office/drawing/2014/main" id="{3E52D7CB-42DD-4377-8A55-170D632F39D8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87" name="Rectangle 3586">
                  <a:extLst>
                    <a:ext uri="{FF2B5EF4-FFF2-40B4-BE49-F238E27FC236}">
                      <a16:creationId xmlns:a16="http://schemas.microsoft.com/office/drawing/2014/main" id="{C41C4D9E-77C3-4968-A57D-1E52CD8A9CF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8" name="Oval 3587">
                  <a:extLst>
                    <a:ext uri="{FF2B5EF4-FFF2-40B4-BE49-F238E27FC236}">
                      <a16:creationId xmlns:a16="http://schemas.microsoft.com/office/drawing/2014/main" id="{193DE511-E6F0-4556-8315-431124D165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9" name="Oval 3588">
                  <a:extLst>
                    <a:ext uri="{FF2B5EF4-FFF2-40B4-BE49-F238E27FC236}">
                      <a16:creationId xmlns:a16="http://schemas.microsoft.com/office/drawing/2014/main" id="{0619933C-B509-4355-9907-DAC0350EFCC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79" name="Group 3578">
                <a:extLst>
                  <a:ext uri="{FF2B5EF4-FFF2-40B4-BE49-F238E27FC236}">
                    <a16:creationId xmlns:a16="http://schemas.microsoft.com/office/drawing/2014/main" id="{093CA63A-23A9-4CE0-8C25-6D6494C01A75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84" name="Rectangle 3583">
                  <a:extLst>
                    <a:ext uri="{FF2B5EF4-FFF2-40B4-BE49-F238E27FC236}">
                      <a16:creationId xmlns:a16="http://schemas.microsoft.com/office/drawing/2014/main" id="{95CDB09A-CD65-41BA-AC7F-9E9B6A9D5D6B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5" name="Oval 3584">
                  <a:extLst>
                    <a:ext uri="{FF2B5EF4-FFF2-40B4-BE49-F238E27FC236}">
                      <a16:creationId xmlns:a16="http://schemas.microsoft.com/office/drawing/2014/main" id="{41A43230-2787-4DE3-84E6-136E32C78CC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6" name="Oval 3585">
                  <a:extLst>
                    <a:ext uri="{FF2B5EF4-FFF2-40B4-BE49-F238E27FC236}">
                      <a16:creationId xmlns:a16="http://schemas.microsoft.com/office/drawing/2014/main" id="{347AEAD3-5412-4264-A1DA-C50F9237B78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0" name="Group 3579">
                <a:extLst>
                  <a:ext uri="{FF2B5EF4-FFF2-40B4-BE49-F238E27FC236}">
                    <a16:creationId xmlns:a16="http://schemas.microsoft.com/office/drawing/2014/main" id="{7E268DC5-4F0A-4DC4-8A4F-13D7CC64F7B1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81" name="Rectangle 3580">
                  <a:extLst>
                    <a:ext uri="{FF2B5EF4-FFF2-40B4-BE49-F238E27FC236}">
                      <a16:creationId xmlns:a16="http://schemas.microsoft.com/office/drawing/2014/main" id="{1C0A22C3-7D96-4AC8-AA07-9DB074DE440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2" name="Oval 3581">
                  <a:extLst>
                    <a:ext uri="{FF2B5EF4-FFF2-40B4-BE49-F238E27FC236}">
                      <a16:creationId xmlns:a16="http://schemas.microsoft.com/office/drawing/2014/main" id="{4F3FDAA9-F588-4FC9-B73C-384BC82691C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3" name="Oval 3582">
                  <a:extLst>
                    <a:ext uri="{FF2B5EF4-FFF2-40B4-BE49-F238E27FC236}">
                      <a16:creationId xmlns:a16="http://schemas.microsoft.com/office/drawing/2014/main" id="{C6DD3824-95DD-4A2C-A44F-F55EAF41C38C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7" name="Graphic 3296" descr="Smart Phone">
              <a:extLst>
                <a:ext uri="{FF2B5EF4-FFF2-40B4-BE49-F238E27FC236}">
                  <a16:creationId xmlns:a16="http://schemas.microsoft.com/office/drawing/2014/main" id="{AEA5A01E-C632-4C00-9884-F229BF83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47471" y="1558070"/>
              <a:ext cx="387400" cy="387400"/>
            </a:xfrm>
            <a:prstGeom prst="rect">
              <a:avLst/>
            </a:prstGeom>
          </p:spPr>
        </p:pic>
        <p:grpSp>
          <p:nvGrpSpPr>
            <p:cNvPr id="3298" name="Group 3297">
              <a:extLst>
                <a:ext uri="{FF2B5EF4-FFF2-40B4-BE49-F238E27FC236}">
                  <a16:creationId xmlns:a16="http://schemas.microsoft.com/office/drawing/2014/main" id="{1E5A869F-96C9-4110-A317-6568F6491356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</p:grpSpPr>
          <p:sp>
            <p:nvSpPr>
              <p:cNvPr id="3549" name="Oval 3548">
                <a:extLst>
                  <a:ext uri="{FF2B5EF4-FFF2-40B4-BE49-F238E27FC236}">
                    <a16:creationId xmlns:a16="http://schemas.microsoft.com/office/drawing/2014/main" id="{7F0725F9-1476-4063-B7F2-2EB784A4F947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50" name="Group 3549">
                <a:extLst>
                  <a:ext uri="{FF2B5EF4-FFF2-40B4-BE49-F238E27FC236}">
                    <a16:creationId xmlns:a16="http://schemas.microsoft.com/office/drawing/2014/main" id="{04C2F983-56E8-4966-AD72-37C800DF0A7F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3571" name="Rectangle 3570">
                  <a:extLst>
                    <a:ext uri="{FF2B5EF4-FFF2-40B4-BE49-F238E27FC236}">
                      <a16:creationId xmlns:a16="http://schemas.microsoft.com/office/drawing/2014/main" id="{D6D7D7A1-EEC9-46D2-962F-83553662574E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2" name="Oval 3571">
                  <a:extLst>
                    <a:ext uri="{FF2B5EF4-FFF2-40B4-BE49-F238E27FC236}">
                      <a16:creationId xmlns:a16="http://schemas.microsoft.com/office/drawing/2014/main" id="{DDA33D14-DA16-49C0-88D3-D4A9FF7644BF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3" name="Oval 3572">
                  <a:extLst>
                    <a:ext uri="{FF2B5EF4-FFF2-40B4-BE49-F238E27FC236}">
                      <a16:creationId xmlns:a16="http://schemas.microsoft.com/office/drawing/2014/main" id="{A8F85E05-EA3D-4435-A2D5-3B2F31E5111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1" name="Group 3550">
                <a:extLst>
                  <a:ext uri="{FF2B5EF4-FFF2-40B4-BE49-F238E27FC236}">
                    <a16:creationId xmlns:a16="http://schemas.microsoft.com/office/drawing/2014/main" id="{84F74B98-FF8B-4F74-8360-3F69F1E39E6D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3568" name="Rectangle 3567">
                  <a:extLst>
                    <a:ext uri="{FF2B5EF4-FFF2-40B4-BE49-F238E27FC236}">
                      <a16:creationId xmlns:a16="http://schemas.microsoft.com/office/drawing/2014/main" id="{270605BE-6C61-43C3-977C-4F89AB94436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9" name="Oval 3568">
                  <a:extLst>
                    <a:ext uri="{FF2B5EF4-FFF2-40B4-BE49-F238E27FC236}">
                      <a16:creationId xmlns:a16="http://schemas.microsoft.com/office/drawing/2014/main" id="{63DD7593-9C55-4A84-82C3-2CF24794D3F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0" name="Oval 3569">
                  <a:extLst>
                    <a:ext uri="{FF2B5EF4-FFF2-40B4-BE49-F238E27FC236}">
                      <a16:creationId xmlns:a16="http://schemas.microsoft.com/office/drawing/2014/main" id="{73396B4E-A61B-4C84-8FBF-EDAEC2AB741E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2" name="Group 3551">
                <a:extLst>
                  <a:ext uri="{FF2B5EF4-FFF2-40B4-BE49-F238E27FC236}">
                    <a16:creationId xmlns:a16="http://schemas.microsoft.com/office/drawing/2014/main" id="{A285A301-9C5A-4411-99DD-AFD6580C8570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3565" name="Rectangle 3564">
                  <a:extLst>
                    <a:ext uri="{FF2B5EF4-FFF2-40B4-BE49-F238E27FC236}">
                      <a16:creationId xmlns:a16="http://schemas.microsoft.com/office/drawing/2014/main" id="{819B1C0B-A9B3-458D-9811-A1048D0356A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6" name="Oval 3565">
                  <a:extLst>
                    <a:ext uri="{FF2B5EF4-FFF2-40B4-BE49-F238E27FC236}">
                      <a16:creationId xmlns:a16="http://schemas.microsoft.com/office/drawing/2014/main" id="{4DA6BB27-8622-46EF-802F-F3C47104A81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7" name="Oval 3566">
                  <a:extLst>
                    <a:ext uri="{FF2B5EF4-FFF2-40B4-BE49-F238E27FC236}">
                      <a16:creationId xmlns:a16="http://schemas.microsoft.com/office/drawing/2014/main" id="{F1672B54-62FE-491E-AD07-53F146985CE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3" name="Group 3552">
                <a:extLst>
                  <a:ext uri="{FF2B5EF4-FFF2-40B4-BE49-F238E27FC236}">
                    <a16:creationId xmlns:a16="http://schemas.microsoft.com/office/drawing/2014/main" id="{B9CBF00B-FDCB-491A-99DE-3CD0A56A3B0C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3562" name="Rectangle 3561">
                  <a:extLst>
                    <a:ext uri="{FF2B5EF4-FFF2-40B4-BE49-F238E27FC236}">
                      <a16:creationId xmlns:a16="http://schemas.microsoft.com/office/drawing/2014/main" id="{5DE1839D-9289-4BC0-A160-86A1D639F059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3" name="Oval 3562">
                  <a:extLst>
                    <a:ext uri="{FF2B5EF4-FFF2-40B4-BE49-F238E27FC236}">
                      <a16:creationId xmlns:a16="http://schemas.microsoft.com/office/drawing/2014/main" id="{F2616855-7F92-4D22-87CE-0B5E0031ACC9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4" name="Oval 3563">
                  <a:extLst>
                    <a:ext uri="{FF2B5EF4-FFF2-40B4-BE49-F238E27FC236}">
                      <a16:creationId xmlns:a16="http://schemas.microsoft.com/office/drawing/2014/main" id="{45CF16A7-A284-40A7-A4AA-A58B055516E2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4" name="Group 3553">
                <a:extLst>
                  <a:ext uri="{FF2B5EF4-FFF2-40B4-BE49-F238E27FC236}">
                    <a16:creationId xmlns:a16="http://schemas.microsoft.com/office/drawing/2014/main" id="{F514AA95-58C0-47FD-9452-5EFC0603D7BA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3559" name="Rectangle 3558">
                  <a:extLst>
                    <a:ext uri="{FF2B5EF4-FFF2-40B4-BE49-F238E27FC236}">
                      <a16:creationId xmlns:a16="http://schemas.microsoft.com/office/drawing/2014/main" id="{982A5452-03F5-4138-95CB-388FF56CBDB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0" name="Oval 3559">
                  <a:extLst>
                    <a:ext uri="{FF2B5EF4-FFF2-40B4-BE49-F238E27FC236}">
                      <a16:creationId xmlns:a16="http://schemas.microsoft.com/office/drawing/2014/main" id="{9E7F5EAA-C89A-41B7-9D5F-7C583B9D9BC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1" name="Oval 3560">
                  <a:extLst>
                    <a:ext uri="{FF2B5EF4-FFF2-40B4-BE49-F238E27FC236}">
                      <a16:creationId xmlns:a16="http://schemas.microsoft.com/office/drawing/2014/main" id="{AA70F7BA-741E-4F54-AEFF-BD890EEC92E1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5" name="Group 3554">
                <a:extLst>
                  <a:ext uri="{FF2B5EF4-FFF2-40B4-BE49-F238E27FC236}">
                    <a16:creationId xmlns:a16="http://schemas.microsoft.com/office/drawing/2014/main" id="{5B0B828D-D5F1-4A73-97D9-593A66D99C84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3556" name="Rectangle 3555">
                  <a:extLst>
                    <a:ext uri="{FF2B5EF4-FFF2-40B4-BE49-F238E27FC236}">
                      <a16:creationId xmlns:a16="http://schemas.microsoft.com/office/drawing/2014/main" id="{CED5C3CF-B768-4C41-892B-2F5E19C28C8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7" name="Oval 3556">
                  <a:extLst>
                    <a:ext uri="{FF2B5EF4-FFF2-40B4-BE49-F238E27FC236}">
                      <a16:creationId xmlns:a16="http://schemas.microsoft.com/office/drawing/2014/main" id="{C0D7D964-1DE2-4B31-A124-70203F967C4C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8" name="Oval 3557">
                  <a:extLst>
                    <a:ext uri="{FF2B5EF4-FFF2-40B4-BE49-F238E27FC236}">
                      <a16:creationId xmlns:a16="http://schemas.microsoft.com/office/drawing/2014/main" id="{601DBC13-585B-44B5-9C9A-26E789EB1505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299" name="Graphic 3298" descr="Smart Phone">
              <a:extLst>
                <a:ext uri="{FF2B5EF4-FFF2-40B4-BE49-F238E27FC236}">
                  <a16:creationId xmlns:a16="http://schemas.microsoft.com/office/drawing/2014/main" id="{7CB2AB40-CD9A-4817-98C5-2F4A7D0F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75110" y="3251890"/>
              <a:ext cx="387400" cy="387400"/>
            </a:xfrm>
            <a:prstGeom prst="rect">
              <a:avLst/>
            </a:prstGeom>
          </p:spPr>
        </p:pic>
        <p:grpSp>
          <p:nvGrpSpPr>
            <p:cNvPr id="3300" name="Group 3299">
              <a:extLst>
                <a:ext uri="{FF2B5EF4-FFF2-40B4-BE49-F238E27FC236}">
                  <a16:creationId xmlns:a16="http://schemas.microsoft.com/office/drawing/2014/main" id="{0580255B-18D4-4FA4-8FCD-F1D58106FFB9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3479" name="Group 3478">
                <a:extLst>
                  <a:ext uri="{FF2B5EF4-FFF2-40B4-BE49-F238E27FC236}">
                    <a16:creationId xmlns:a16="http://schemas.microsoft.com/office/drawing/2014/main" id="{048EB84A-223A-40BE-B804-AAA8AA13E4A6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528" name="Rectangle 3527">
                  <a:extLst>
                    <a:ext uri="{FF2B5EF4-FFF2-40B4-BE49-F238E27FC236}">
                      <a16:creationId xmlns:a16="http://schemas.microsoft.com/office/drawing/2014/main" id="{C6D52B47-4B21-4597-B121-7DE94DCAA22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29" name="Group 3528">
                  <a:extLst>
                    <a:ext uri="{FF2B5EF4-FFF2-40B4-BE49-F238E27FC236}">
                      <a16:creationId xmlns:a16="http://schemas.microsoft.com/office/drawing/2014/main" id="{F49A392E-36AD-4E88-8906-0F6724EF5E6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45" name="Rectangle 3544">
                    <a:extLst>
                      <a:ext uri="{FF2B5EF4-FFF2-40B4-BE49-F238E27FC236}">
                        <a16:creationId xmlns:a16="http://schemas.microsoft.com/office/drawing/2014/main" id="{99CE9C88-1B29-486F-8CA2-3EE187D8C5D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6" name="Rectangle 3545">
                    <a:extLst>
                      <a:ext uri="{FF2B5EF4-FFF2-40B4-BE49-F238E27FC236}">
                        <a16:creationId xmlns:a16="http://schemas.microsoft.com/office/drawing/2014/main" id="{075A65E0-6986-4B62-92CF-30B143F0610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7" name="Rectangle 3546">
                    <a:extLst>
                      <a:ext uri="{FF2B5EF4-FFF2-40B4-BE49-F238E27FC236}">
                        <a16:creationId xmlns:a16="http://schemas.microsoft.com/office/drawing/2014/main" id="{58BC452E-7262-4799-8D6B-F50CA4FB97E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8" name="Rectangle 3547">
                    <a:extLst>
                      <a:ext uri="{FF2B5EF4-FFF2-40B4-BE49-F238E27FC236}">
                        <a16:creationId xmlns:a16="http://schemas.microsoft.com/office/drawing/2014/main" id="{E3C4E374-469B-4D06-A678-DE2284C097C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0" name="Group 3529">
                  <a:extLst>
                    <a:ext uri="{FF2B5EF4-FFF2-40B4-BE49-F238E27FC236}">
                      <a16:creationId xmlns:a16="http://schemas.microsoft.com/office/drawing/2014/main" id="{2B2690B8-7A0F-4DB0-B9CE-36B64AA79AE7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41" name="Rectangle 3540">
                    <a:extLst>
                      <a:ext uri="{FF2B5EF4-FFF2-40B4-BE49-F238E27FC236}">
                        <a16:creationId xmlns:a16="http://schemas.microsoft.com/office/drawing/2014/main" id="{478783B0-54E0-436C-8642-9E4ED534D7E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2" name="Rectangle 3541">
                    <a:extLst>
                      <a:ext uri="{FF2B5EF4-FFF2-40B4-BE49-F238E27FC236}">
                        <a16:creationId xmlns:a16="http://schemas.microsoft.com/office/drawing/2014/main" id="{CD6C2722-FF46-46C0-A612-09E5D9DE88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3" name="Rectangle 3542">
                    <a:extLst>
                      <a:ext uri="{FF2B5EF4-FFF2-40B4-BE49-F238E27FC236}">
                        <a16:creationId xmlns:a16="http://schemas.microsoft.com/office/drawing/2014/main" id="{5EB7E476-EFAB-4F50-AFD6-050012F1BE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4" name="Rectangle 3543">
                    <a:extLst>
                      <a:ext uri="{FF2B5EF4-FFF2-40B4-BE49-F238E27FC236}">
                        <a16:creationId xmlns:a16="http://schemas.microsoft.com/office/drawing/2014/main" id="{62F94BEF-7A7C-485C-A90C-CCFC9F1C3CC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1" name="Group 3530">
                  <a:extLst>
                    <a:ext uri="{FF2B5EF4-FFF2-40B4-BE49-F238E27FC236}">
                      <a16:creationId xmlns:a16="http://schemas.microsoft.com/office/drawing/2014/main" id="{FBDBA7A6-6210-4C50-844A-FB5AC1CCB8F8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37" name="Rectangle 3536">
                    <a:extLst>
                      <a:ext uri="{FF2B5EF4-FFF2-40B4-BE49-F238E27FC236}">
                        <a16:creationId xmlns:a16="http://schemas.microsoft.com/office/drawing/2014/main" id="{E1D0899B-85DE-4F39-9A17-679B3BF2A4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8" name="Rectangle 3537">
                    <a:extLst>
                      <a:ext uri="{FF2B5EF4-FFF2-40B4-BE49-F238E27FC236}">
                        <a16:creationId xmlns:a16="http://schemas.microsoft.com/office/drawing/2014/main" id="{EF0B7F64-CF92-4833-85D7-7AB64D6C99D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9" name="Rectangle 3538">
                    <a:extLst>
                      <a:ext uri="{FF2B5EF4-FFF2-40B4-BE49-F238E27FC236}">
                        <a16:creationId xmlns:a16="http://schemas.microsoft.com/office/drawing/2014/main" id="{DC861C83-82ED-49A8-A1B8-53B3E0F44C4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0" name="Rectangle 3539">
                    <a:extLst>
                      <a:ext uri="{FF2B5EF4-FFF2-40B4-BE49-F238E27FC236}">
                        <a16:creationId xmlns:a16="http://schemas.microsoft.com/office/drawing/2014/main" id="{8F125EBB-B179-4A3E-B8E5-5375D8237A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32" name="Group 3531">
                  <a:extLst>
                    <a:ext uri="{FF2B5EF4-FFF2-40B4-BE49-F238E27FC236}">
                      <a16:creationId xmlns:a16="http://schemas.microsoft.com/office/drawing/2014/main" id="{44D21A48-655C-47E3-97B7-19FC4417B97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33" name="Rectangle 3532">
                    <a:extLst>
                      <a:ext uri="{FF2B5EF4-FFF2-40B4-BE49-F238E27FC236}">
                        <a16:creationId xmlns:a16="http://schemas.microsoft.com/office/drawing/2014/main" id="{46AE575F-F0CF-45F8-95BB-601A456C9E2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4" name="Rectangle 3533">
                    <a:extLst>
                      <a:ext uri="{FF2B5EF4-FFF2-40B4-BE49-F238E27FC236}">
                        <a16:creationId xmlns:a16="http://schemas.microsoft.com/office/drawing/2014/main" id="{C1EDCB5B-0F9C-41F1-B646-DAB03A0444F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5" name="Rectangle 3534">
                    <a:extLst>
                      <a:ext uri="{FF2B5EF4-FFF2-40B4-BE49-F238E27FC236}">
                        <a16:creationId xmlns:a16="http://schemas.microsoft.com/office/drawing/2014/main" id="{13DD1292-2EFB-46EC-BC76-E54F2D57E73B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36" name="Rectangle 3535">
                    <a:extLst>
                      <a:ext uri="{FF2B5EF4-FFF2-40B4-BE49-F238E27FC236}">
                        <a16:creationId xmlns:a16="http://schemas.microsoft.com/office/drawing/2014/main" id="{7400336E-3F04-44DC-AE1B-9BC0B352930F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0" name="Group 3479">
                <a:extLst>
                  <a:ext uri="{FF2B5EF4-FFF2-40B4-BE49-F238E27FC236}">
                    <a16:creationId xmlns:a16="http://schemas.microsoft.com/office/drawing/2014/main" id="{09D4D872-9EFC-4DDC-9F47-DC3F50D0BEAC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507" name="Rectangle 3506">
                  <a:extLst>
                    <a:ext uri="{FF2B5EF4-FFF2-40B4-BE49-F238E27FC236}">
                      <a16:creationId xmlns:a16="http://schemas.microsoft.com/office/drawing/2014/main" id="{952F4968-3DE4-4D76-832B-E63612F60E9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08" name="Group 3507">
                  <a:extLst>
                    <a:ext uri="{FF2B5EF4-FFF2-40B4-BE49-F238E27FC236}">
                      <a16:creationId xmlns:a16="http://schemas.microsoft.com/office/drawing/2014/main" id="{BAA75BE6-59CC-4661-A119-75485B0FADA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24" name="Rectangle 3523">
                    <a:extLst>
                      <a:ext uri="{FF2B5EF4-FFF2-40B4-BE49-F238E27FC236}">
                        <a16:creationId xmlns:a16="http://schemas.microsoft.com/office/drawing/2014/main" id="{90B2115F-09E6-40F5-BF82-1986E41E125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5" name="Rectangle 3524">
                    <a:extLst>
                      <a:ext uri="{FF2B5EF4-FFF2-40B4-BE49-F238E27FC236}">
                        <a16:creationId xmlns:a16="http://schemas.microsoft.com/office/drawing/2014/main" id="{31C56D00-6A35-4CBE-B82F-09D759FF438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6" name="Rectangle 3525">
                    <a:extLst>
                      <a:ext uri="{FF2B5EF4-FFF2-40B4-BE49-F238E27FC236}">
                        <a16:creationId xmlns:a16="http://schemas.microsoft.com/office/drawing/2014/main" id="{48C7A79D-F920-4182-A58A-07D5CFFF625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7" name="Rectangle 3526">
                    <a:extLst>
                      <a:ext uri="{FF2B5EF4-FFF2-40B4-BE49-F238E27FC236}">
                        <a16:creationId xmlns:a16="http://schemas.microsoft.com/office/drawing/2014/main" id="{3EB851D3-2F5F-4068-9D92-3634628E61D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09" name="Group 3508">
                  <a:extLst>
                    <a:ext uri="{FF2B5EF4-FFF2-40B4-BE49-F238E27FC236}">
                      <a16:creationId xmlns:a16="http://schemas.microsoft.com/office/drawing/2014/main" id="{DA759798-2905-464E-ADD0-BEBE8403B13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520" name="Rectangle 3519">
                    <a:extLst>
                      <a:ext uri="{FF2B5EF4-FFF2-40B4-BE49-F238E27FC236}">
                        <a16:creationId xmlns:a16="http://schemas.microsoft.com/office/drawing/2014/main" id="{DDB4C181-7B62-463D-A1C7-3C3B19C34E3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1" name="Rectangle 3520">
                    <a:extLst>
                      <a:ext uri="{FF2B5EF4-FFF2-40B4-BE49-F238E27FC236}">
                        <a16:creationId xmlns:a16="http://schemas.microsoft.com/office/drawing/2014/main" id="{B7F51CC1-5010-43EF-819D-897608CB9AA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2" name="Rectangle 3521">
                    <a:extLst>
                      <a:ext uri="{FF2B5EF4-FFF2-40B4-BE49-F238E27FC236}">
                        <a16:creationId xmlns:a16="http://schemas.microsoft.com/office/drawing/2014/main" id="{16FDB839-2741-49BE-BA84-72546DADBDCA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3" name="Rectangle 3522">
                    <a:extLst>
                      <a:ext uri="{FF2B5EF4-FFF2-40B4-BE49-F238E27FC236}">
                        <a16:creationId xmlns:a16="http://schemas.microsoft.com/office/drawing/2014/main" id="{2B2B4BF5-3B63-49A9-AA2C-01BB4DB6E36D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0" name="Group 3509">
                  <a:extLst>
                    <a:ext uri="{FF2B5EF4-FFF2-40B4-BE49-F238E27FC236}">
                      <a16:creationId xmlns:a16="http://schemas.microsoft.com/office/drawing/2014/main" id="{0E4837BB-B541-43EF-9300-B05F596BA65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516" name="Rectangle 3515">
                    <a:extLst>
                      <a:ext uri="{FF2B5EF4-FFF2-40B4-BE49-F238E27FC236}">
                        <a16:creationId xmlns:a16="http://schemas.microsoft.com/office/drawing/2014/main" id="{8F63DBFD-87D9-4BFD-BAC2-719587B434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7" name="Rectangle 3516">
                    <a:extLst>
                      <a:ext uri="{FF2B5EF4-FFF2-40B4-BE49-F238E27FC236}">
                        <a16:creationId xmlns:a16="http://schemas.microsoft.com/office/drawing/2014/main" id="{09160B21-4B53-4D97-B249-25FD8896E0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8" name="Rectangle 3517">
                    <a:extLst>
                      <a:ext uri="{FF2B5EF4-FFF2-40B4-BE49-F238E27FC236}">
                        <a16:creationId xmlns:a16="http://schemas.microsoft.com/office/drawing/2014/main" id="{83E7705F-FDC3-4CDC-81F1-449435B84D6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9" name="Rectangle 3518">
                    <a:extLst>
                      <a:ext uri="{FF2B5EF4-FFF2-40B4-BE49-F238E27FC236}">
                        <a16:creationId xmlns:a16="http://schemas.microsoft.com/office/drawing/2014/main" id="{DC49EEE4-F1A2-4DB8-A5E3-36B1BA4BD8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11" name="Group 3510">
                  <a:extLst>
                    <a:ext uri="{FF2B5EF4-FFF2-40B4-BE49-F238E27FC236}">
                      <a16:creationId xmlns:a16="http://schemas.microsoft.com/office/drawing/2014/main" id="{948509A7-CF29-4C9D-A919-FE2AF1D4609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512" name="Rectangle 3511">
                    <a:extLst>
                      <a:ext uri="{FF2B5EF4-FFF2-40B4-BE49-F238E27FC236}">
                        <a16:creationId xmlns:a16="http://schemas.microsoft.com/office/drawing/2014/main" id="{CA12A755-175A-4A12-9D99-8B0D6E42D25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3" name="Rectangle 3512">
                    <a:extLst>
                      <a:ext uri="{FF2B5EF4-FFF2-40B4-BE49-F238E27FC236}">
                        <a16:creationId xmlns:a16="http://schemas.microsoft.com/office/drawing/2014/main" id="{A27290C8-8434-4BB6-BC26-79821591C4FA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4" name="Rectangle 3513">
                    <a:extLst>
                      <a:ext uri="{FF2B5EF4-FFF2-40B4-BE49-F238E27FC236}">
                        <a16:creationId xmlns:a16="http://schemas.microsoft.com/office/drawing/2014/main" id="{5F32A8A7-FEC0-45DB-8011-42A6DEFBDA4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5" name="Rectangle 3514">
                    <a:extLst>
                      <a:ext uri="{FF2B5EF4-FFF2-40B4-BE49-F238E27FC236}">
                        <a16:creationId xmlns:a16="http://schemas.microsoft.com/office/drawing/2014/main" id="{1EC9E471-8378-4966-877F-FD19B7637C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1" name="Group 3480">
                <a:extLst>
                  <a:ext uri="{FF2B5EF4-FFF2-40B4-BE49-F238E27FC236}">
                    <a16:creationId xmlns:a16="http://schemas.microsoft.com/office/drawing/2014/main" id="{3A7D3DE8-C86F-4C37-9558-2F191533116A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86" name="Rectangle 3485">
                  <a:extLst>
                    <a:ext uri="{FF2B5EF4-FFF2-40B4-BE49-F238E27FC236}">
                      <a16:creationId xmlns:a16="http://schemas.microsoft.com/office/drawing/2014/main" id="{E4A0BE20-020B-4D9A-832E-EDA01DD7694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87" name="Group 3486">
                  <a:extLst>
                    <a:ext uri="{FF2B5EF4-FFF2-40B4-BE49-F238E27FC236}">
                      <a16:creationId xmlns:a16="http://schemas.microsoft.com/office/drawing/2014/main" id="{6EB8FB8C-E54B-4B6F-AC30-FC751580162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503" name="Rectangle 3502">
                    <a:extLst>
                      <a:ext uri="{FF2B5EF4-FFF2-40B4-BE49-F238E27FC236}">
                        <a16:creationId xmlns:a16="http://schemas.microsoft.com/office/drawing/2014/main" id="{B26AC19D-08F2-4B52-BE67-696F35A08A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4" name="Rectangle 3503">
                    <a:extLst>
                      <a:ext uri="{FF2B5EF4-FFF2-40B4-BE49-F238E27FC236}">
                        <a16:creationId xmlns:a16="http://schemas.microsoft.com/office/drawing/2014/main" id="{C81E6A8C-930B-4E43-83F2-420F7E27917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5" name="Rectangle 3504">
                    <a:extLst>
                      <a:ext uri="{FF2B5EF4-FFF2-40B4-BE49-F238E27FC236}">
                        <a16:creationId xmlns:a16="http://schemas.microsoft.com/office/drawing/2014/main" id="{85B848E2-A6A2-427F-8ED3-A670A847E22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6" name="Rectangle 3505">
                    <a:extLst>
                      <a:ext uri="{FF2B5EF4-FFF2-40B4-BE49-F238E27FC236}">
                        <a16:creationId xmlns:a16="http://schemas.microsoft.com/office/drawing/2014/main" id="{FF14CC54-EAA2-4393-BA47-87A53DB16EF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8" name="Group 3487">
                  <a:extLst>
                    <a:ext uri="{FF2B5EF4-FFF2-40B4-BE49-F238E27FC236}">
                      <a16:creationId xmlns:a16="http://schemas.microsoft.com/office/drawing/2014/main" id="{180288C6-C3DB-4596-BC0C-5B08F81C6C7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99" name="Rectangle 3498">
                    <a:extLst>
                      <a:ext uri="{FF2B5EF4-FFF2-40B4-BE49-F238E27FC236}">
                        <a16:creationId xmlns:a16="http://schemas.microsoft.com/office/drawing/2014/main" id="{11BC3010-79C3-4099-A504-E0F12A84CBAB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0" name="Rectangle 3499">
                    <a:extLst>
                      <a:ext uri="{FF2B5EF4-FFF2-40B4-BE49-F238E27FC236}">
                        <a16:creationId xmlns:a16="http://schemas.microsoft.com/office/drawing/2014/main" id="{8A1649A3-4F05-4101-A17B-C5365B86C4E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1" name="Rectangle 3500">
                    <a:extLst>
                      <a:ext uri="{FF2B5EF4-FFF2-40B4-BE49-F238E27FC236}">
                        <a16:creationId xmlns:a16="http://schemas.microsoft.com/office/drawing/2014/main" id="{901B6C3D-EE1F-4A3F-A5F4-82BF9F4896E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2" name="Rectangle 3501">
                    <a:extLst>
                      <a:ext uri="{FF2B5EF4-FFF2-40B4-BE49-F238E27FC236}">
                        <a16:creationId xmlns:a16="http://schemas.microsoft.com/office/drawing/2014/main" id="{775E1BF4-4A0A-4B8B-AFD2-7E6B1607C3B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89" name="Group 3488">
                  <a:extLst>
                    <a:ext uri="{FF2B5EF4-FFF2-40B4-BE49-F238E27FC236}">
                      <a16:creationId xmlns:a16="http://schemas.microsoft.com/office/drawing/2014/main" id="{42CE4AB5-F873-40AD-B331-0740995A84F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95" name="Rectangle 3494">
                    <a:extLst>
                      <a:ext uri="{FF2B5EF4-FFF2-40B4-BE49-F238E27FC236}">
                        <a16:creationId xmlns:a16="http://schemas.microsoft.com/office/drawing/2014/main" id="{22F63D1E-E787-42DF-9F05-6381E63699C4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6" name="Rectangle 3495">
                    <a:extLst>
                      <a:ext uri="{FF2B5EF4-FFF2-40B4-BE49-F238E27FC236}">
                        <a16:creationId xmlns:a16="http://schemas.microsoft.com/office/drawing/2014/main" id="{4F84A996-865E-44B2-80D4-8C01130A231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7" name="Rectangle 3496">
                    <a:extLst>
                      <a:ext uri="{FF2B5EF4-FFF2-40B4-BE49-F238E27FC236}">
                        <a16:creationId xmlns:a16="http://schemas.microsoft.com/office/drawing/2014/main" id="{AECEE14D-11A8-4E1A-B20D-E838DF4E541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8" name="Rectangle 3497">
                    <a:extLst>
                      <a:ext uri="{FF2B5EF4-FFF2-40B4-BE49-F238E27FC236}">
                        <a16:creationId xmlns:a16="http://schemas.microsoft.com/office/drawing/2014/main" id="{B3FC864E-01C3-435E-91C4-5386814691A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90" name="Group 3489">
                  <a:extLst>
                    <a:ext uri="{FF2B5EF4-FFF2-40B4-BE49-F238E27FC236}">
                      <a16:creationId xmlns:a16="http://schemas.microsoft.com/office/drawing/2014/main" id="{8ECA11B8-D298-4680-BB01-6EF347CE270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91" name="Rectangle 3490">
                    <a:extLst>
                      <a:ext uri="{FF2B5EF4-FFF2-40B4-BE49-F238E27FC236}">
                        <a16:creationId xmlns:a16="http://schemas.microsoft.com/office/drawing/2014/main" id="{5DDFBF01-AE99-4135-A043-5384A228CA20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2" name="Rectangle 3491">
                    <a:extLst>
                      <a:ext uri="{FF2B5EF4-FFF2-40B4-BE49-F238E27FC236}">
                        <a16:creationId xmlns:a16="http://schemas.microsoft.com/office/drawing/2014/main" id="{D4D9B894-93CE-466B-8ABF-902FC70AA239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3" name="Rectangle 3492">
                    <a:extLst>
                      <a:ext uri="{FF2B5EF4-FFF2-40B4-BE49-F238E27FC236}">
                        <a16:creationId xmlns:a16="http://schemas.microsoft.com/office/drawing/2014/main" id="{5636441F-65F3-4BC4-A650-72FEA1DA703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4" name="Rectangle 3493">
                    <a:extLst>
                      <a:ext uri="{FF2B5EF4-FFF2-40B4-BE49-F238E27FC236}">
                        <a16:creationId xmlns:a16="http://schemas.microsoft.com/office/drawing/2014/main" id="{A25C34DA-A2BF-41EF-9A8D-4BAD42F3BCD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82" name="Rectangle 3481">
                <a:extLst>
                  <a:ext uri="{FF2B5EF4-FFF2-40B4-BE49-F238E27FC236}">
                    <a16:creationId xmlns:a16="http://schemas.microsoft.com/office/drawing/2014/main" id="{874B6A80-1957-4F84-B2CF-D815ABBEA59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83" name="Group 3482">
                <a:extLst>
                  <a:ext uri="{FF2B5EF4-FFF2-40B4-BE49-F238E27FC236}">
                    <a16:creationId xmlns:a16="http://schemas.microsoft.com/office/drawing/2014/main" id="{D9E21B7A-5452-4006-8A92-4160BC4FA950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84" name="Rectangle 3483">
                  <a:extLst>
                    <a:ext uri="{FF2B5EF4-FFF2-40B4-BE49-F238E27FC236}">
                      <a16:creationId xmlns:a16="http://schemas.microsoft.com/office/drawing/2014/main" id="{E25CFBAD-5183-4AAD-AFEC-029BD44065C7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85" name="Graphic 3484" descr="Camera">
                  <a:extLst>
                    <a:ext uri="{FF2B5EF4-FFF2-40B4-BE49-F238E27FC236}">
                      <a16:creationId xmlns:a16="http://schemas.microsoft.com/office/drawing/2014/main" id="{166C13AD-68AD-4C61-B631-A5CE60F2E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1" name="Group 3300">
              <a:extLst>
                <a:ext uri="{FF2B5EF4-FFF2-40B4-BE49-F238E27FC236}">
                  <a16:creationId xmlns:a16="http://schemas.microsoft.com/office/drawing/2014/main" id="{F10691A5-0D8F-4EE5-AE5C-2836334A5748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3409" name="Group 3408">
                <a:extLst>
                  <a:ext uri="{FF2B5EF4-FFF2-40B4-BE49-F238E27FC236}">
                    <a16:creationId xmlns:a16="http://schemas.microsoft.com/office/drawing/2014/main" id="{05492394-BE87-4833-8DD5-C49D93A3F03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458" name="Rectangle 3457">
                  <a:extLst>
                    <a:ext uri="{FF2B5EF4-FFF2-40B4-BE49-F238E27FC236}">
                      <a16:creationId xmlns:a16="http://schemas.microsoft.com/office/drawing/2014/main" id="{78EAB65C-E5E0-4A7A-B8F3-0FB3BE62460D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59" name="Group 3458">
                  <a:extLst>
                    <a:ext uri="{FF2B5EF4-FFF2-40B4-BE49-F238E27FC236}">
                      <a16:creationId xmlns:a16="http://schemas.microsoft.com/office/drawing/2014/main" id="{BECAD6C2-E13F-4425-86E6-EA3F42B2EA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75" name="Rectangle 3474">
                    <a:extLst>
                      <a:ext uri="{FF2B5EF4-FFF2-40B4-BE49-F238E27FC236}">
                        <a16:creationId xmlns:a16="http://schemas.microsoft.com/office/drawing/2014/main" id="{FC6BDF2E-0805-40E3-9ADA-C101B1137DC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6" name="Rectangle 3475">
                    <a:extLst>
                      <a:ext uri="{FF2B5EF4-FFF2-40B4-BE49-F238E27FC236}">
                        <a16:creationId xmlns:a16="http://schemas.microsoft.com/office/drawing/2014/main" id="{082DC654-719B-471B-A928-8189E29CB45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7" name="Rectangle 3476">
                    <a:extLst>
                      <a:ext uri="{FF2B5EF4-FFF2-40B4-BE49-F238E27FC236}">
                        <a16:creationId xmlns:a16="http://schemas.microsoft.com/office/drawing/2014/main" id="{548D212E-6E17-4B04-8738-D09B3772521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8" name="Rectangle 3477">
                    <a:extLst>
                      <a:ext uri="{FF2B5EF4-FFF2-40B4-BE49-F238E27FC236}">
                        <a16:creationId xmlns:a16="http://schemas.microsoft.com/office/drawing/2014/main" id="{0B0CE70B-684F-4F91-A04F-4CCDA47DBC6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0" name="Group 3459">
                  <a:extLst>
                    <a:ext uri="{FF2B5EF4-FFF2-40B4-BE49-F238E27FC236}">
                      <a16:creationId xmlns:a16="http://schemas.microsoft.com/office/drawing/2014/main" id="{CC4AC2E0-B881-40B0-98B9-53E3549AB2D3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71" name="Rectangle 3470">
                    <a:extLst>
                      <a:ext uri="{FF2B5EF4-FFF2-40B4-BE49-F238E27FC236}">
                        <a16:creationId xmlns:a16="http://schemas.microsoft.com/office/drawing/2014/main" id="{A446304E-0508-41E5-9BF8-405EFF1FDF7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2" name="Rectangle 3471">
                    <a:extLst>
                      <a:ext uri="{FF2B5EF4-FFF2-40B4-BE49-F238E27FC236}">
                        <a16:creationId xmlns:a16="http://schemas.microsoft.com/office/drawing/2014/main" id="{B0EE84FC-F492-442D-80C6-A13D2097E3E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3" name="Rectangle 3472">
                    <a:extLst>
                      <a:ext uri="{FF2B5EF4-FFF2-40B4-BE49-F238E27FC236}">
                        <a16:creationId xmlns:a16="http://schemas.microsoft.com/office/drawing/2014/main" id="{929F5E47-6950-4352-B11C-ABB4656EAF1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4" name="Rectangle 3473">
                    <a:extLst>
                      <a:ext uri="{FF2B5EF4-FFF2-40B4-BE49-F238E27FC236}">
                        <a16:creationId xmlns:a16="http://schemas.microsoft.com/office/drawing/2014/main" id="{73CA225F-7461-4761-82F0-1FA8F248353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1" name="Group 3460">
                  <a:extLst>
                    <a:ext uri="{FF2B5EF4-FFF2-40B4-BE49-F238E27FC236}">
                      <a16:creationId xmlns:a16="http://schemas.microsoft.com/office/drawing/2014/main" id="{92BEA4C4-B78D-473E-848B-B2C700541E9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67" name="Rectangle 3466">
                    <a:extLst>
                      <a:ext uri="{FF2B5EF4-FFF2-40B4-BE49-F238E27FC236}">
                        <a16:creationId xmlns:a16="http://schemas.microsoft.com/office/drawing/2014/main" id="{C0A49600-AD20-4B4C-B191-764002EB1F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8" name="Rectangle 3467">
                    <a:extLst>
                      <a:ext uri="{FF2B5EF4-FFF2-40B4-BE49-F238E27FC236}">
                        <a16:creationId xmlns:a16="http://schemas.microsoft.com/office/drawing/2014/main" id="{E307560C-5BC4-47A1-8D17-3F6EDD25DD3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9" name="Rectangle 3468">
                    <a:extLst>
                      <a:ext uri="{FF2B5EF4-FFF2-40B4-BE49-F238E27FC236}">
                        <a16:creationId xmlns:a16="http://schemas.microsoft.com/office/drawing/2014/main" id="{59F623A5-AE37-44F1-B6AA-D1AB93F6BFF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0" name="Rectangle 3469">
                    <a:extLst>
                      <a:ext uri="{FF2B5EF4-FFF2-40B4-BE49-F238E27FC236}">
                        <a16:creationId xmlns:a16="http://schemas.microsoft.com/office/drawing/2014/main" id="{B4D6801E-5130-417D-8F88-11FD707731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62" name="Group 3461">
                  <a:extLst>
                    <a:ext uri="{FF2B5EF4-FFF2-40B4-BE49-F238E27FC236}">
                      <a16:creationId xmlns:a16="http://schemas.microsoft.com/office/drawing/2014/main" id="{4948D3F1-C848-450E-BAF6-33E2F6B91CEF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63" name="Rectangle 3462">
                    <a:extLst>
                      <a:ext uri="{FF2B5EF4-FFF2-40B4-BE49-F238E27FC236}">
                        <a16:creationId xmlns:a16="http://schemas.microsoft.com/office/drawing/2014/main" id="{3D9EB0A0-BB5C-4FA3-A114-D6B4C52BB54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4" name="Rectangle 3463">
                    <a:extLst>
                      <a:ext uri="{FF2B5EF4-FFF2-40B4-BE49-F238E27FC236}">
                        <a16:creationId xmlns:a16="http://schemas.microsoft.com/office/drawing/2014/main" id="{3EA1B029-F8BD-4CB1-A195-2CC84440BED3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5" name="Rectangle 3464">
                    <a:extLst>
                      <a:ext uri="{FF2B5EF4-FFF2-40B4-BE49-F238E27FC236}">
                        <a16:creationId xmlns:a16="http://schemas.microsoft.com/office/drawing/2014/main" id="{DA736660-C40D-4BCF-9254-5777AA036519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6" name="Rectangle 3465">
                    <a:extLst>
                      <a:ext uri="{FF2B5EF4-FFF2-40B4-BE49-F238E27FC236}">
                        <a16:creationId xmlns:a16="http://schemas.microsoft.com/office/drawing/2014/main" id="{B9C49515-E6A9-4786-8E9E-DDA29D323C6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0" name="Group 3409">
                <a:extLst>
                  <a:ext uri="{FF2B5EF4-FFF2-40B4-BE49-F238E27FC236}">
                    <a16:creationId xmlns:a16="http://schemas.microsoft.com/office/drawing/2014/main" id="{E0AB3129-F6E1-4D0B-96FB-5FFE42542FCD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437" name="Rectangle 3436">
                  <a:extLst>
                    <a:ext uri="{FF2B5EF4-FFF2-40B4-BE49-F238E27FC236}">
                      <a16:creationId xmlns:a16="http://schemas.microsoft.com/office/drawing/2014/main" id="{879A9413-7E14-4F1C-8F94-087A01A379D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38" name="Group 3437">
                  <a:extLst>
                    <a:ext uri="{FF2B5EF4-FFF2-40B4-BE49-F238E27FC236}">
                      <a16:creationId xmlns:a16="http://schemas.microsoft.com/office/drawing/2014/main" id="{8698BD99-1165-4663-88C5-D2CD0B57B02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54" name="Rectangle 3453">
                    <a:extLst>
                      <a:ext uri="{FF2B5EF4-FFF2-40B4-BE49-F238E27FC236}">
                        <a16:creationId xmlns:a16="http://schemas.microsoft.com/office/drawing/2014/main" id="{B891323D-6444-4C73-8891-5F55B7E90AD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5" name="Rectangle 3454">
                    <a:extLst>
                      <a:ext uri="{FF2B5EF4-FFF2-40B4-BE49-F238E27FC236}">
                        <a16:creationId xmlns:a16="http://schemas.microsoft.com/office/drawing/2014/main" id="{124515A7-1192-49C1-8B5B-D58EFE9126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6" name="Rectangle 3455">
                    <a:extLst>
                      <a:ext uri="{FF2B5EF4-FFF2-40B4-BE49-F238E27FC236}">
                        <a16:creationId xmlns:a16="http://schemas.microsoft.com/office/drawing/2014/main" id="{82442649-7B5A-4D13-9D3D-518F0AB9AA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7" name="Rectangle 3456">
                    <a:extLst>
                      <a:ext uri="{FF2B5EF4-FFF2-40B4-BE49-F238E27FC236}">
                        <a16:creationId xmlns:a16="http://schemas.microsoft.com/office/drawing/2014/main" id="{4B10E3E7-AC0A-40D9-9C6A-4DF96069B6C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39" name="Group 3438">
                  <a:extLst>
                    <a:ext uri="{FF2B5EF4-FFF2-40B4-BE49-F238E27FC236}">
                      <a16:creationId xmlns:a16="http://schemas.microsoft.com/office/drawing/2014/main" id="{28B76A13-00D2-4FDB-9219-ABD8FD25E6D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50" name="Rectangle 3449">
                    <a:extLst>
                      <a:ext uri="{FF2B5EF4-FFF2-40B4-BE49-F238E27FC236}">
                        <a16:creationId xmlns:a16="http://schemas.microsoft.com/office/drawing/2014/main" id="{4A537222-9FDD-4A80-9094-CBD2C59A57B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1" name="Rectangle 3450">
                    <a:extLst>
                      <a:ext uri="{FF2B5EF4-FFF2-40B4-BE49-F238E27FC236}">
                        <a16:creationId xmlns:a16="http://schemas.microsoft.com/office/drawing/2014/main" id="{ADEE5608-5DCC-41D7-9715-482D76BCBF68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2" name="Rectangle 3451">
                    <a:extLst>
                      <a:ext uri="{FF2B5EF4-FFF2-40B4-BE49-F238E27FC236}">
                        <a16:creationId xmlns:a16="http://schemas.microsoft.com/office/drawing/2014/main" id="{CF3A35C5-2DEB-4DA6-932A-FDAB1BA46DB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3" name="Rectangle 3452">
                    <a:extLst>
                      <a:ext uri="{FF2B5EF4-FFF2-40B4-BE49-F238E27FC236}">
                        <a16:creationId xmlns:a16="http://schemas.microsoft.com/office/drawing/2014/main" id="{1D8A196E-4648-467B-A490-D409B8367DB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0" name="Group 3439">
                  <a:extLst>
                    <a:ext uri="{FF2B5EF4-FFF2-40B4-BE49-F238E27FC236}">
                      <a16:creationId xmlns:a16="http://schemas.microsoft.com/office/drawing/2014/main" id="{48D8C9D6-C4D1-4AFE-AF08-9468B372D68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46" name="Rectangle 3445">
                    <a:extLst>
                      <a:ext uri="{FF2B5EF4-FFF2-40B4-BE49-F238E27FC236}">
                        <a16:creationId xmlns:a16="http://schemas.microsoft.com/office/drawing/2014/main" id="{A27FD8B9-F552-49E8-89C5-B8F1D1C89B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7" name="Rectangle 3446">
                    <a:extLst>
                      <a:ext uri="{FF2B5EF4-FFF2-40B4-BE49-F238E27FC236}">
                        <a16:creationId xmlns:a16="http://schemas.microsoft.com/office/drawing/2014/main" id="{ED94CF89-D21F-4157-96B0-3542777D11A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8" name="Rectangle 3447">
                    <a:extLst>
                      <a:ext uri="{FF2B5EF4-FFF2-40B4-BE49-F238E27FC236}">
                        <a16:creationId xmlns:a16="http://schemas.microsoft.com/office/drawing/2014/main" id="{5235883D-96F4-4A4B-A4F3-861E64B5B58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9" name="Rectangle 3448">
                    <a:extLst>
                      <a:ext uri="{FF2B5EF4-FFF2-40B4-BE49-F238E27FC236}">
                        <a16:creationId xmlns:a16="http://schemas.microsoft.com/office/drawing/2014/main" id="{E9C3A67C-5B0B-48E3-B176-6468BF36150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41" name="Group 3440">
                  <a:extLst>
                    <a:ext uri="{FF2B5EF4-FFF2-40B4-BE49-F238E27FC236}">
                      <a16:creationId xmlns:a16="http://schemas.microsoft.com/office/drawing/2014/main" id="{06F34C74-C844-4828-B82A-5A0B45CAF785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42" name="Rectangle 3441">
                    <a:extLst>
                      <a:ext uri="{FF2B5EF4-FFF2-40B4-BE49-F238E27FC236}">
                        <a16:creationId xmlns:a16="http://schemas.microsoft.com/office/drawing/2014/main" id="{6AA6E5CC-F689-4CD6-8BA3-0FB9DD8148A6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3" name="Rectangle 3442">
                    <a:extLst>
                      <a:ext uri="{FF2B5EF4-FFF2-40B4-BE49-F238E27FC236}">
                        <a16:creationId xmlns:a16="http://schemas.microsoft.com/office/drawing/2014/main" id="{5E819B0E-7C87-470C-83E1-01600C991600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4" name="Rectangle 3443">
                    <a:extLst>
                      <a:ext uri="{FF2B5EF4-FFF2-40B4-BE49-F238E27FC236}">
                        <a16:creationId xmlns:a16="http://schemas.microsoft.com/office/drawing/2014/main" id="{FE287561-8FD7-42A1-A78C-C88954B53AE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5" name="Rectangle 3444">
                    <a:extLst>
                      <a:ext uri="{FF2B5EF4-FFF2-40B4-BE49-F238E27FC236}">
                        <a16:creationId xmlns:a16="http://schemas.microsoft.com/office/drawing/2014/main" id="{4ED5FE26-2400-4509-80FB-95AB10474814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1" name="Group 3410">
                <a:extLst>
                  <a:ext uri="{FF2B5EF4-FFF2-40B4-BE49-F238E27FC236}">
                    <a16:creationId xmlns:a16="http://schemas.microsoft.com/office/drawing/2014/main" id="{8192D3A7-67E4-4D43-8588-510C94517A73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416" name="Rectangle 3415">
                  <a:extLst>
                    <a:ext uri="{FF2B5EF4-FFF2-40B4-BE49-F238E27FC236}">
                      <a16:creationId xmlns:a16="http://schemas.microsoft.com/office/drawing/2014/main" id="{F25AA081-17D1-4569-ABF5-DAC1B6F1D23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17" name="Group 3416">
                  <a:extLst>
                    <a:ext uri="{FF2B5EF4-FFF2-40B4-BE49-F238E27FC236}">
                      <a16:creationId xmlns:a16="http://schemas.microsoft.com/office/drawing/2014/main" id="{D2DDFFAA-9B6D-4E81-8431-E7D208B4B04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33" name="Rectangle 3432">
                    <a:extLst>
                      <a:ext uri="{FF2B5EF4-FFF2-40B4-BE49-F238E27FC236}">
                        <a16:creationId xmlns:a16="http://schemas.microsoft.com/office/drawing/2014/main" id="{B0B8C745-0569-43B3-8095-E8470A829F9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4" name="Rectangle 3433">
                    <a:extLst>
                      <a:ext uri="{FF2B5EF4-FFF2-40B4-BE49-F238E27FC236}">
                        <a16:creationId xmlns:a16="http://schemas.microsoft.com/office/drawing/2014/main" id="{DD7FB82E-22A3-4B09-A43E-DD6E27B3D01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5" name="Rectangle 3434">
                    <a:extLst>
                      <a:ext uri="{FF2B5EF4-FFF2-40B4-BE49-F238E27FC236}">
                        <a16:creationId xmlns:a16="http://schemas.microsoft.com/office/drawing/2014/main" id="{E64C702E-3B3D-4D54-89D5-700A0577EE4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6" name="Rectangle 3435">
                    <a:extLst>
                      <a:ext uri="{FF2B5EF4-FFF2-40B4-BE49-F238E27FC236}">
                        <a16:creationId xmlns:a16="http://schemas.microsoft.com/office/drawing/2014/main" id="{A201B592-D181-4AFC-A1E8-D419E12FEDC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8" name="Group 3417">
                  <a:extLst>
                    <a:ext uri="{FF2B5EF4-FFF2-40B4-BE49-F238E27FC236}">
                      <a16:creationId xmlns:a16="http://schemas.microsoft.com/office/drawing/2014/main" id="{F7DFE9EB-A932-4029-8342-862531982B7D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29" name="Rectangle 3428">
                    <a:extLst>
                      <a:ext uri="{FF2B5EF4-FFF2-40B4-BE49-F238E27FC236}">
                        <a16:creationId xmlns:a16="http://schemas.microsoft.com/office/drawing/2014/main" id="{1A9118F0-E316-410F-883A-7E980946F20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0" name="Rectangle 3429">
                    <a:extLst>
                      <a:ext uri="{FF2B5EF4-FFF2-40B4-BE49-F238E27FC236}">
                        <a16:creationId xmlns:a16="http://schemas.microsoft.com/office/drawing/2014/main" id="{015CEFA6-6720-48B5-A2F7-71B14C1823E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1" name="Rectangle 3430">
                    <a:extLst>
                      <a:ext uri="{FF2B5EF4-FFF2-40B4-BE49-F238E27FC236}">
                        <a16:creationId xmlns:a16="http://schemas.microsoft.com/office/drawing/2014/main" id="{084E7318-AB92-4F77-B167-6A2ABEAB1D0C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2" name="Rectangle 3431">
                    <a:extLst>
                      <a:ext uri="{FF2B5EF4-FFF2-40B4-BE49-F238E27FC236}">
                        <a16:creationId xmlns:a16="http://schemas.microsoft.com/office/drawing/2014/main" id="{D66E4C76-6C1D-4796-B2FC-55D11691854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9" name="Group 3418">
                  <a:extLst>
                    <a:ext uri="{FF2B5EF4-FFF2-40B4-BE49-F238E27FC236}">
                      <a16:creationId xmlns:a16="http://schemas.microsoft.com/office/drawing/2014/main" id="{6D399CBD-C1BB-460B-94E8-F2AB7A58689D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425" name="Rectangle 3424">
                    <a:extLst>
                      <a:ext uri="{FF2B5EF4-FFF2-40B4-BE49-F238E27FC236}">
                        <a16:creationId xmlns:a16="http://schemas.microsoft.com/office/drawing/2014/main" id="{791747D8-1B80-4781-A856-47D9C93BB5E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6" name="Rectangle 3425">
                    <a:extLst>
                      <a:ext uri="{FF2B5EF4-FFF2-40B4-BE49-F238E27FC236}">
                        <a16:creationId xmlns:a16="http://schemas.microsoft.com/office/drawing/2014/main" id="{7C5F89DD-F395-4CE3-BFFB-A9D678DA891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7" name="Rectangle 3426">
                    <a:extLst>
                      <a:ext uri="{FF2B5EF4-FFF2-40B4-BE49-F238E27FC236}">
                        <a16:creationId xmlns:a16="http://schemas.microsoft.com/office/drawing/2014/main" id="{B38AA597-252A-400D-B63E-7DE2301F4B4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8" name="Rectangle 3427">
                    <a:extLst>
                      <a:ext uri="{FF2B5EF4-FFF2-40B4-BE49-F238E27FC236}">
                        <a16:creationId xmlns:a16="http://schemas.microsoft.com/office/drawing/2014/main" id="{D82E68F8-E931-4B5A-AAFD-3BA4D1FFCB1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20" name="Group 3419">
                  <a:extLst>
                    <a:ext uri="{FF2B5EF4-FFF2-40B4-BE49-F238E27FC236}">
                      <a16:creationId xmlns:a16="http://schemas.microsoft.com/office/drawing/2014/main" id="{00CD5271-63F3-4881-8B9D-45EA54034E83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421" name="Rectangle 3420">
                    <a:extLst>
                      <a:ext uri="{FF2B5EF4-FFF2-40B4-BE49-F238E27FC236}">
                        <a16:creationId xmlns:a16="http://schemas.microsoft.com/office/drawing/2014/main" id="{CDBB2C28-7869-4EED-B617-4448235C4A2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2" name="Rectangle 3421">
                    <a:extLst>
                      <a:ext uri="{FF2B5EF4-FFF2-40B4-BE49-F238E27FC236}">
                        <a16:creationId xmlns:a16="http://schemas.microsoft.com/office/drawing/2014/main" id="{CE797B70-7AE5-42B5-A62E-788763978BC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3" name="Rectangle 3422">
                    <a:extLst>
                      <a:ext uri="{FF2B5EF4-FFF2-40B4-BE49-F238E27FC236}">
                        <a16:creationId xmlns:a16="http://schemas.microsoft.com/office/drawing/2014/main" id="{9308543C-4743-42D1-A026-95DFC1A3B23F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4" name="Rectangle 3423">
                    <a:extLst>
                      <a:ext uri="{FF2B5EF4-FFF2-40B4-BE49-F238E27FC236}">
                        <a16:creationId xmlns:a16="http://schemas.microsoft.com/office/drawing/2014/main" id="{355E9F97-E52A-4DFD-B1C2-5690F3E181C0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12" name="Rectangle 3411">
                <a:extLst>
                  <a:ext uri="{FF2B5EF4-FFF2-40B4-BE49-F238E27FC236}">
                    <a16:creationId xmlns:a16="http://schemas.microsoft.com/office/drawing/2014/main" id="{F6ED1362-5144-41F9-BF9B-773DB8410584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13" name="Group 3412">
                <a:extLst>
                  <a:ext uri="{FF2B5EF4-FFF2-40B4-BE49-F238E27FC236}">
                    <a16:creationId xmlns:a16="http://schemas.microsoft.com/office/drawing/2014/main" id="{494BDBAD-3A16-4E72-8FB9-314C6FC33131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414" name="Rectangle 3413">
                  <a:extLst>
                    <a:ext uri="{FF2B5EF4-FFF2-40B4-BE49-F238E27FC236}">
                      <a16:creationId xmlns:a16="http://schemas.microsoft.com/office/drawing/2014/main" id="{3653EBF0-D239-4A47-84B6-632E5A1F0FEF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15" name="Graphic 3414" descr="Camera">
                  <a:extLst>
                    <a:ext uri="{FF2B5EF4-FFF2-40B4-BE49-F238E27FC236}">
                      <a16:creationId xmlns:a16="http://schemas.microsoft.com/office/drawing/2014/main" id="{5DC5F8DC-9F7A-4FB8-88C0-9488768D9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02" name="Group 3301">
              <a:extLst>
                <a:ext uri="{FF2B5EF4-FFF2-40B4-BE49-F238E27FC236}">
                  <a16:creationId xmlns:a16="http://schemas.microsoft.com/office/drawing/2014/main" id="{A9BD8B49-D186-4559-BD09-2FBF84AC9436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3339" name="Group 3338">
                <a:extLst>
                  <a:ext uri="{FF2B5EF4-FFF2-40B4-BE49-F238E27FC236}">
                    <a16:creationId xmlns:a16="http://schemas.microsoft.com/office/drawing/2014/main" id="{4B1E09F9-516F-4A7C-BCF2-E01EB667749E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3388" name="Rectangle 3387">
                  <a:extLst>
                    <a:ext uri="{FF2B5EF4-FFF2-40B4-BE49-F238E27FC236}">
                      <a16:creationId xmlns:a16="http://schemas.microsoft.com/office/drawing/2014/main" id="{BA5958F3-D652-4C0B-99EB-DB1DBA297710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89" name="Group 3388">
                  <a:extLst>
                    <a:ext uri="{FF2B5EF4-FFF2-40B4-BE49-F238E27FC236}">
                      <a16:creationId xmlns:a16="http://schemas.microsoft.com/office/drawing/2014/main" id="{C61D8690-E6B5-40A4-BA0C-48041AF3D17D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405" name="Rectangle 3404">
                    <a:extLst>
                      <a:ext uri="{FF2B5EF4-FFF2-40B4-BE49-F238E27FC236}">
                        <a16:creationId xmlns:a16="http://schemas.microsoft.com/office/drawing/2014/main" id="{153B0B6C-5819-4A14-A707-FE082129BB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6" name="Rectangle 3405">
                    <a:extLst>
                      <a:ext uri="{FF2B5EF4-FFF2-40B4-BE49-F238E27FC236}">
                        <a16:creationId xmlns:a16="http://schemas.microsoft.com/office/drawing/2014/main" id="{2B09E24C-DBEC-4234-A9F4-313311D64D1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7" name="Rectangle 3406">
                    <a:extLst>
                      <a:ext uri="{FF2B5EF4-FFF2-40B4-BE49-F238E27FC236}">
                        <a16:creationId xmlns:a16="http://schemas.microsoft.com/office/drawing/2014/main" id="{F5F0326C-034A-4537-90BD-AC433B688F4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8" name="Rectangle 3407">
                    <a:extLst>
                      <a:ext uri="{FF2B5EF4-FFF2-40B4-BE49-F238E27FC236}">
                        <a16:creationId xmlns:a16="http://schemas.microsoft.com/office/drawing/2014/main" id="{688B8CB1-57E5-41BD-B597-04DD77F6EA1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0" name="Group 3389">
                  <a:extLst>
                    <a:ext uri="{FF2B5EF4-FFF2-40B4-BE49-F238E27FC236}">
                      <a16:creationId xmlns:a16="http://schemas.microsoft.com/office/drawing/2014/main" id="{06E41B98-B4F7-47D2-B4D7-36113FAB0491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401" name="Rectangle 3400">
                    <a:extLst>
                      <a:ext uri="{FF2B5EF4-FFF2-40B4-BE49-F238E27FC236}">
                        <a16:creationId xmlns:a16="http://schemas.microsoft.com/office/drawing/2014/main" id="{2FD67B10-1E6E-4EF0-B4F3-9FC24A870E8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2" name="Rectangle 3401">
                    <a:extLst>
                      <a:ext uri="{FF2B5EF4-FFF2-40B4-BE49-F238E27FC236}">
                        <a16:creationId xmlns:a16="http://schemas.microsoft.com/office/drawing/2014/main" id="{3C860ECA-8999-4ACB-88BE-37F0640994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3" name="Rectangle 3402">
                    <a:extLst>
                      <a:ext uri="{FF2B5EF4-FFF2-40B4-BE49-F238E27FC236}">
                        <a16:creationId xmlns:a16="http://schemas.microsoft.com/office/drawing/2014/main" id="{BC29E438-807C-468D-8241-D5144759787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4" name="Rectangle 3403">
                    <a:extLst>
                      <a:ext uri="{FF2B5EF4-FFF2-40B4-BE49-F238E27FC236}">
                        <a16:creationId xmlns:a16="http://schemas.microsoft.com/office/drawing/2014/main" id="{A34DA615-0259-499F-B07E-C25539BCEC6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1" name="Group 3390">
                  <a:extLst>
                    <a:ext uri="{FF2B5EF4-FFF2-40B4-BE49-F238E27FC236}">
                      <a16:creationId xmlns:a16="http://schemas.microsoft.com/office/drawing/2014/main" id="{8B4951DE-C9B1-4B1C-82D8-E8FA72F3271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97" name="Rectangle 3396">
                    <a:extLst>
                      <a:ext uri="{FF2B5EF4-FFF2-40B4-BE49-F238E27FC236}">
                        <a16:creationId xmlns:a16="http://schemas.microsoft.com/office/drawing/2014/main" id="{468A66D4-B696-4306-A887-704450B9198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8" name="Rectangle 3397">
                    <a:extLst>
                      <a:ext uri="{FF2B5EF4-FFF2-40B4-BE49-F238E27FC236}">
                        <a16:creationId xmlns:a16="http://schemas.microsoft.com/office/drawing/2014/main" id="{119A2957-3FED-4439-A597-2DB042E7B0A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9" name="Rectangle 3398">
                    <a:extLst>
                      <a:ext uri="{FF2B5EF4-FFF2-40B4-BE49-F238E27FC236}">
                        <a16:creationId xmlns:a16="http://schemas.microsoft.com/office/drawing/2014/main" id="{79A43F47-4795-4F02-83AA-F3DE04DB4AB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0" name="Rectangle 3399">
                    <a:extLst>
                      <a:ext uri="{FF2B5EF4-FFF2-40B4-BE49-F238E27FC236}">
                        <a16:creationId xmlns:a16="http://schemas.microsoft.com/office/drawing/2014/main" id="{96CB9603-3879-4C6D-B9F0-A0C5FF94CDC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2" name="Group 3391">
                  <a:extLst>
                    <a:ext uri="{FF2B5EF4-FFF2-40B4-BE49-F238E27FC236}">
                      <a16:creationId xmlns:a16="http://schemas.microsoft.com/office/drawing/2014/main" id="{A929FC87-8CE2-4895-84CA-CC190BFAF38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93" name="Rectangle 3392">
                    <a:extLst>
                      <a:ext uri="{FF2B5EF4-FFF2-40B4-BE49-F238E27FC236}">
                        <a16:creationId xmlns:a16="http://schemas.microsoft.com/office/drawing/2014/main" id="{DBF3CC20-FAC8-4567-874E-4EB3E3A7A23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4" name="Rectangle 3393">
                    <a:extLst>
                      <a:ext uri="{FF2B5EF4-FFF2-40B4-BE49-F238E27FC236}">
                        <a16:creationId xmlns:a16="http://schemas.microsoft.com/office/drawing/2014/main" id="{2836C9A0-4B72-4EAD-82C1-08C76CAB6B9D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5" name="Rectangle 3394">
                    <a:extLst>
                      <a:ext uri="{FF2B5EF4-FFF2-40B4-BE49-F238E27FC236}">
                        <a16:creationId xmlns:a16="http://schemas.microsoft.com/office/drawing/2014/main" id="{ECA62DA9-4ABB-4675-B3E3-E59798D0825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96" name="Rectangle 3395">
                    <a:extLst>
                      <a:ext uri="{FF2B5EF4-FFF2-40B4-BE49-F238E27FC236}">
                        <a16:creationId xmlns:a16="http://schemas.microsoft.com/office/drawing/2014/main" id="{F0528150-A165-49D9-9B1A-B2794BE07B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0" name="Group 3339">
                <a:extLst>
                  <a:ext uri="{FF2B5EF4-FFF2-40B4-BE49-F238E27FC236}">
                    <a16:creationId xmlns:a16="http://schemas.microsoft.com/office/drawing/2014/main" id="{C180F76E-C6A8-4FF0-9948-F6882F59F4F7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3367" name="Rectangle 3366">
                  <a:extLst>
                    <a:ext uri="{FF2B5EF4-FFF2-40B4-BE49-F238E27FC236}">
                      <a16:creationId xmlns:a16="http://schemas.microsoft.com/office/drawing/2014/main" id="{AEA1ACEC-6812-49FF-9E79-15B0F3A95AE9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68" name="Group 3367">
                  <a:extLst>
                    <a:ext uri="{FF2B5EF4-FFF2-40B4-BE49-F238E27FC236}">
                      <a16:creationId xmlns:a16="http://schemas.microsoft.com/office/drawing/2014/main" id="{84503BC9-62D3-4B00-8FF5-6053A8A70A13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84" name="Rectangle 3383">
                    <a:extLst>
                      <a:ext uri="{FF2B5EF4-FFF2-40B4-BE49-F238E27FC236}">
                        <a16:creationId xmlns:a16="http://schemas.microsoft.com/office/drawing/2014/main" id="{CC116A22-85F1-4638-A2A5-2504DC1B33D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5" name="Rectangle 3384">
                    <a:extLst>
                      <a:ext uri="{FF2B5EF4-FFF2-40B4-BE49-F238E27FC236}">
                        <a16:creationId xmlns:a16="http://schemas.microsoft.com/office/drawing/2014/main" id="{B8882D17-03DD-414B-B264-BD131E4B8EB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6" name="Rectangle 3385">
                    <a:extLst>
                      <a:ext uri="{FF2B5EF4-FFF2-40B4-BE49-F238E27FC236}">
                        <a16:creationId xmlns:a16="http://schemas.microsoft.com/office/drawing/2014/main" id="{DC916F1D-B155-47CD-82C6-09BB1A84677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7" name="Rectangle 3386">
                    <a:extLst>
                      <a:ext uri="{FF2B5EF4-FFF2-40B4-BE49-F238E27FC236}">
                        <a16:creationId xmlns:a16="http://schemas.microsoft.com/office/drawing/2014/main" id="{4F586FB2-1524-487D-8B68-513A09D0FDE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69" name="Group 3368">
                  <a:extLst>
                    <a:ext uri="{FF2B5EF4-FFF2-40B4-BE49-F238E27FC236}">
                      <a16:creationId xmlns:a16="http://schemas.microsoft.com/office/drawing/2014/main" id="{D669BC3D-ED7D-4574-A106-A4B5D59959FC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80" name="Rectangle 3379">
                    <a:extLst>
                      <a:ext uri="{FF2B5EF4-FFF2-40B4-BE49-F238E27FC236}">
                        <a16:creationId xmlns:a16="http://schemas.microsoft.com/office/drawing/2014/main" id="{97DCD5E6-E374-4523-AB17-89471F85034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1" name="Rectangle 3380">
                    <a:extLst>
                      <a:ext uri="{FF2B5EF4-FFF2-40B4-BE49-F238E27FC236}">
                        <a16:creationId xmlns:a16="http://schemas.microsoft.com/office/drawing/2014/main" id="{46C196DC-8B78-405E-A1E8-A9B1CF9E6B8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2" name="Rectangle 3381">
                    <a:extLst>
                      <a:ext uri="{FF2B5EF4-FFF2-40B4-BE49-F238E27FC236}">
                        <a16:creationId xmlns:a16="http://schemas.microsoft.com/office/drawing/2014/main" id="{EC753F82-24A9-4E57-B3A0-BDF2C34A939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3" name="Rectangle 3382">
                    <a:extLst>
                      <a:ext uri="{FF2B5EF4-FFF2-40B4-BE49-F238E27FC236}">
                        <a16:creationId xmlns:a16="http://schemas.microsoft.com/office/drawing/2014/main" id="{0020D808-B8C2-4323-95B5-73C147994A4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0" name="Group 3369">
                  <a:extLst>
                    <a:ext uri="{FF2B5EF4-FFF2-40B4-BE49-F238E27FC236}">
                      <a16:creationId xmlns:a16="http://schemas.microsoft.com/office/drawing/2014/main" id="{BF4C3A9D-0F19-45AD-B50F-BFF541313A9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76" name="Rectangle 3375">
                    <a:extLst>
                      <a:ext uri="{FF2B5EF4-FFF2-40B4-BE49-F238E27FC236}">
                        <a16:creationId xmlns:a16="http://schemas.microsoft.com/office/drawing/2014/main" id="{2FEB1F11-BF4E-485D-B4AE-678D1C5C3C1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7" name="Rectangle 3376">
                    <a:extLst>
                      <a:ext uri="{FF2B5EF4-FFF2-40B4-BE49-F238E27FC236}">
                        <a16:creationId xmlns:a16="http://schemas.microsoft.com/office/drawing/2014/main" id="{4946CD76-2163-428B-941D-5089DADB472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8" name="Rectangle 3377">
                    <a:extLst>
                      <a:ext uri="{FF2B5EF4-FFF2-40B4-BE49-F238E27FC236}">
                        <a16:creationId xmlns:a16="http://schemas.microsoft.com/office/drawing/2014/main" id="{DB66A10D-D48B-48D4-B840-06BA97F36D0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9" name="Rectangle 3378">
                    <a:extLst>
                      <a:ext uri="{FF2B5EF4-FFF2-40B4-BE49-F238E27FC236}">
                        <a16:creationId xmlns:a16="http://schemas.microsoft.com/office/drawing/2014/main" id="{42101708-9DE3-423B-A18F-161A6412240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71" name="Group 3370">
                  <a:extLst>
                    <a:ext uri="{FF2B5EF4-FFF2-40B4-BE49-F238E27FC236}">
                      <a16:creationId xmlns:a16="http://schemas.microsoft.com/office/drawing/2014/main" id="{3AD986EF-19EA-4585-93F6-F96418FDD7F6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72" name="Rectangle 3371">
                    <a:extLst>
                      <a:ext uri="{FF2B5EF4-FFF2-40B4-BE49-F238E27FC236}">
                        <a16:creationId xmlns:a16="http://schemas.microsoft.com/office/drawing/2014/main" id="{CE926B74-D8C0-4B7B-A339-C407130B2B1B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3" name="Rectangle 3372">
                    <a:extLst>
                      <a:ext uri="{FF2B5EF4-FFF2-40B4-BE49-F238E27FC236}">
                        <a16:creationId xmlns:a16="http://schemas.microsoft.com/office/drawing/2014/main" id="{77B3402E-E23C-4C6F-B505-90E3B697EA2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4" name="Rectangle 3373">
                    <a:extLst>
                      <a:ext uri="{FF2B5EF4-FFF2-40B4-BE49-F238E27FC236}">
                        <a16:creationId xmlns:a16="http://schemas.microsoft.com/office/drawing/2014/main" id="{99380ACD-7D06-4E66-B4F3-2B0637EAEC1A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5" name="Rectangle 3374">
                    <a:extLst>
                      <a:ext uri="{FF2B5EF4-FFF2-40B4-BE49-F238E27FC236}">
                        <a16:creationId xmlns:a16="http://schemas.microsoft.com/office/drawing/2014/main" id="{C33192A9-AF7C-49A4-B305-995994C31086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41" name="Group 3340">
                <a:extLst>
                  <a:ext uri="{FF2B5EF4-FFF2-40B4-BE49-F238E27FC236}">
                    <a16:creationId xmlns:a16="http://schemas.microsoft.com/office/drawing/2014/main" id="{1A038104-1834-434D-9338-2D6CFAC479FF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3346" name="Rectangle 3345">
                  <a:extLst>
                    <a:ext uri="{FF2B5EF4-FFF2-40B4-BE49-F238E27FC236}">
                      <a16:creationId xmlns:a16="http://schemas.microsoft.com/office/drawing/2014/main" id="{9758E6FE-4391-4741-88C4-C1068DDD3F1E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47" name="Group 3346">
                  <a:extLst>
                    <a:ext uri="{FF2B5EF4-FFF2-40B4-BE49-F238E27FC236}">
                      <a16:creationId xmlns:a16="http://schemas.microsoft.com/office/drawing/2014/main" id="{1A35AE52-6592-4F45-989F-4C7EF4205574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3363" name="Rectangle 3362">
                    <a:extLst>
                      <a:ext uri="{FF2B5EF4-FFF2-40B4-BE49-F238E27FC236}">
                        <a16:creationId xmlns:a16="http://schemas.microsoft.com/office/drawing/2014/main" id="{8527988A-241D-40C9-A11A-AE3FD914F6F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4" name="Rectangle 3363">
                    <a:extLst>
                      <a:ext uri="{FF2B5EF4-FFF2-40B4-BE49-F238E27FC236}">
                        <a16:creationId xmlns:a16="http://schemas.microsoft.com/office/drawing/2014/main" id="{70F1C852-A6EB-43BE-A7D6-DF52DB3B534E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5" name="Rectangle 3364">
                    <a:extLst>
                      <a:ext uri="{FF2B5EF4-FFF2-40B4-BE49-F238E27FC236}">
                        <a16:creationId xmlns:a16="http://schemas.microsoft.com/office/drawing/2014/main" id="{F3857401-5E0F-4C7A-9E1A-15FC19F596B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6" name="Rectangle 3365">
                    <a:extLst>
                      <a:ext uri="{FF2B5EF4-FFF2-40B4-BE49-F238E27FC236}">
                        <a16:creationId xmlns:a16="http://schemas.microsoft.com/office/drawing/2014/main" id="{133840BA-DD1B-494B-B274-863D7BAAC99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8" name="Group 3347">
                  <a:extLst>
                    <a:ext uri="{FF2B5EF4-FFF2-40B4-BE49-F238E27FC236}">
                      <a16:creationId xmlns:a16="http://schemas.microsoft.com/office/drawing/2014/main" id="{F06022A7-A2FD-45C8-B41E-0CD3453A6F66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3359" name="Rectangle 3358">
                    <a:extLst>
                      <a:ext uri="{FF2B5EF4-FFF2-40B4-BE49-F238E27FC236}">
                        <a16:creationId xmlns:a16="http://schemas.microsoft.com/office/drawing/2014/main" id="{898F6EA6-F883-42AE-BEF5-EE137990918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0" name="Rectangle 3359">
                    <a:extLst>
                      <a:ext uri="{FF2B5EF4-FFF2-40B4-BE49-F238E27FC236}">
                        <a16:creationId xmlns:a16="http://schemas.microsoft.com/office/drawing/2014/main" id="{C457617A-0AF1-4B8A-952A-4C71C217054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1" name="Rectangle 3360">
                    <a:extLst>
                      <a:ext uri="{FF2B5EF4-FFF2-40B4-BE49-F238E27FC236}">
                        <a16:creationId xmlns:a16="http://schemas.microsoft.com/office/drawing/2014/main" id="{40E830D9-7A5F-4298-9F97-CE48ABBC2F0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2" name="Rectangle 3361">
                    <a:extLst>
                      <a:ext uri="{FF2B5EF4-FFF2-40B4-BE49-F238E27FC236}">
                        <a16:creationId xmlns:a16="http://schemas.microsoft.com/office/drawing/2014/main" id="{7E834A9D-2B13-4A4A-8B6A-519BF9EDE49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49" name="Group 3348">
                  <a:extLst>
                    <a:ext uri="{FF2B5EF4-FFF2-40B4-BE49-F238E27FC236}">
                      <a16:creationId xmlns:a16="http://schemas.microsoft.com/office/drawing/2014/main" id="{B0ECDD0A-82B6-4A21-B8DD-AEC64E151FFF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3355" name="Rectangle 3354">
                    <a:extLst>
                      <a:ext uri="{FF2B5EF4-FFF2-40B4-BE49-F238E27FC236}">
                        <a16:creationId xmlns:a16="http://schemas.microsoft.com/office/drawing/2014/main" id="{EEA238E2-0415-4245-AC6C-801A42D1E5B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6" name="Rectangle 3355">
                    <a:extLst>
                      <a:ext uri="{FF2B5EF4-FFF2-40B4-BE49-F238E27FC236}">
                        <a16:creationId xmlns:a16="http://schemas.microsoft.com/office/drawing/2014/main" id="{7F9AA2DE-4F8F-4F8B-8F82-4BCCD8627C1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7" name="Rectangle 3356">
                    <a:extLst>
                      <a:ext uri="{FF2B5EF4-FFF2-40B4-BE49-F238E27FC236}">
                        <a16:creationId xmlns:a16="http://schemas.microsoft.com/office/drawing/2014/main" id="{8D9FA804-9875-40DF-8442-9FA79F2DA57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8" name="Rectangle 3357">
                    <a:extLst>
                      <a:ext uri="{FF2B5EF4-FFF2-40B4-BE49-F238E27FC236}">
                        <a16:creationId xmlns:a16="http://schemas.microsoft.com/office/drawing/2014/main" id="{89A50C69-1B2C-4BF5-A61C-CCAAC3877A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50" name="Group 3349">
                  <a:extLst>
                    <a:ext uri="{FF2B5EF4-FFF2-40B4-BE49-F238E27FC236}">
                      <a16:creationId xmlns:a16="http://schemas.microsoft.com/office/drawing/2014/main" id="{D0892789-7947-4D04-9086-FE2EA4016522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3351" name="Rectangle 3350">
                    <a:extLst>
                      <a:ext uri="{FF2B5EF4-FFF2-40B4-BE49-F238E27FC236}">
                        <a16:creationId xmlns:a16="http://schemas.microsoft.com/office/drawing/2014/main" id="{E3B517DB-D961-4EA1-A5A3-9999B9D2BA79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2" name="Rectangle 3351">
                    <a:extLst>
                      <a:ext uri="{FF2B5EF4-FFF2-40B4-BE49-F238E27FC236}">
                        <a16:creationId xmlns:a16="http://schemas.microsoft.com/office/drawing/2014/main" id="{1238CC8A-5F44-4EA2-95FC-F8A38699C02E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3" name="Rectangle 3352">
                    <a:extLst>
                      <a:ext uri="{FF2B5EF4-FFF2-40B4-BE49-F238E27FC236}">
                        <a16:creationId xmlns:a16="http://schemas.microsoft.com/office/drawing/2014/main" id="{9D4CCB09-069C-45D6-AA62-91C2E4ED73FE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4" name="Rectangle 3353">
                    <a:extLst>
                      <a:ext uri="{FF2B5EF4-FFF2-40B4-BE49-F238E27FC236}">
                        <a16:creationId xmlns:a16="http://schemas.microsoft.com/office/drawing/2014/main" id="{1C4A9491-F0E6-484D-9A6D-800F8A54F4E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342" name="Rectangle 3341">
                <a:extLst>
                  <a:ext uri="{FF2B5EF4-FFF2-40B4-BE49-F238E27FC236}">
                    <a16:creationId xmlns:a16="http://schemas.microsoft.com/office/drawing/2014/main" id="{F560D93A-DD9E-49E6-9209-ED43F05DF53D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43" name="Group 3342">
                <a:extLst>
                  <a:ext uri="{FF2B5EF4-FFF2-40B4-BE49-F238E27FC236}">
                    <a16:creationId xmlns:a16="http://schemas.microsoft.com/office/drawing/2014/main" id="{17B16AFB-CF43-4AD6-996D-89791AAEB56B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3344" name="Rectangle 3343">
                  <a:extLst>
                    <a:ext uri="{FF2B5EF4-FFF2-40B4-BE49-F238E27FC236}">
                      <a16:creationId xmlns:a16="http://schemas.microsoft.com/office/drawing/2014/main" id="{52BB6685-7E85-4327-BAD2-14154EC805BC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45" name="Graphic 3344" descr="Camera">
                  <a:extLst>
                    <a:ext uri="{FF2B5EF4-FFF2-40B4-BE49-F238E27FC236}">
                      <a16:creationId xmlns:a16="http://schemas.microsoft.com/office/drawing/2014/main" id="{152D8589-622E-4FD9-9403-35FE34599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303" name="Straight Connector 3302">
              <a:extLst>
                <a:ext uri="{FF2B5EF4-FFF2-40B4-BE49-F238E27FC236}">
                  <a16:creationId xmlns:a16="http://schemas.microsoft.com/office/drawing/2014/main" id="{D7265A31-839D-4381-9D41-E66F9E3312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7680" y="4178699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4" name="Rectangle 3303">
              <a:extLst>
                <a:ext uri="{FF2B5EF4-FFF2-40B4-BE49-F238E27FC236}">
                  <a16:creationId xmlns:a16="http://schemas.microsoft.com/office/drawing/2014/main" id="{4979127C-D752-4921-BAF9-783A2DEF50CB}"/>
                </a:ext>
              </a:extLst>
            </p:cNvPr>
            <p:cNvSpPr/>
            <p:nvPr/>
          </p:nvSpPr>
          <p:spPr>
            <a:xfrm>
              <a:off x="1661213" y="3293522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5" name="Straight Connector 3304">
              <a:extLst>
                <a:ext uri="{FF2B5EF4-FFF2-40B4-BE49-F238E27FC236}">
                  <a16:creationId xmlns:a16="http://schemas.microsoft.com/office/drawing/2014/main" id="{0E21D995-BEEE-482F-BD08-DAACF54DD0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448" y="4181874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6" name="Straight Connector 3305">
              <a:extLst>
                <a:ext uri="{FF2B5EF4-FFF2-40B4-BE49-F238E27FC236}">
                  <a16:creationId xmlns:a16="http://schemas.microsoft.com/office/drawing/2014/main" id="{7A286453-6DFD-4B4A-9F67-959CCEC0D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1185" y="3133357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7" name="Straight Connector 3306">
              <a:extLst>
                <a:ext uri="{FF2B5EF4-FFF2-40B4-BE49-F238E27FC236}">
                  <a16:creationId xmlns:a16="http://schemas.microsoft.com/office/drawing/2014/main" id="{FA401BBC-BF0C-4C25-B335-C5EFB21E72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8119" y="3135979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8" name="Straight Connector 3307">
              <a:extLst>
                <a:ext uri="{FF2B5EF4-FFF2-40B4-BE49-F238E27FC236}">
                  <a16:creationId xmlns:a16="http://schemas.microsoft.com/office/drawing/2014/main" id="{4117D910-DCD4-414E-9B47-BF89C36E60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3139" y="3623826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9" name="Rectangle 3308">
              <a:extLst>
                <a:ext uri="{FF2B5EF4-FFF2-40B4-BE49-F238E27FC236}">
                  <a16:creationId xmlns:a16="http://schemas.microsoft.com/office/drawing/2014/main" id="{55F55864-7933-44A8-B08A-1404DCFF3397}"/>
                </a:ext>
              </a:extLst>
            </p:cNvPr>
            <p:cNvSpPr/>
            <p:nvPr/>
          </p:nvSpPr>
          <p:spPr>
            <a:xfrm>
              <a:off x="2197318" y="314575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0" name="Straight Connector 3309">
              <a:extLst>
                <a:ext uri="{FF2B5EF4-FFF2-40B4-BE49-F238E27FC236}">
                  <a16:creationId xmlns:a16="http://schemas.microsoft.com/office/drawing/2014/main" id="{2D848CE3-5FB2-45E2-A61C-78D022C9E5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713" y="3625283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1" name="Straight Connector 3310">
              <a:extLst>
                <a:ext uri="{FF2B5EF4-FFF2-40B4-BE49-F238E27FC236}">
                  <a16:creationId xmlns:a16="http://schemas.microsoft.com/office/drawing/2014/main" id="{326FCFD2-08BA-4BB6-8178-6CC7F687A1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5176" y="3144299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2" name="Straight Connector 3311">
              <a:extLst>
                <a:ext uri="{FF2B5EF4-FFF2-40B4-BE49-F238E27FC236}">
                  <a16:creationId xmlns:a16="http://schemas.microsoft.com/office/drawing/2014/main" id="{0EEC95D7-38C1-4050-BC34-E21EB461E7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1335" y="3145500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3" name="Rectangle 3312">
              <a:extLst>
                <a:ext uri="{FF2B5EF4-FFF2-40B4-BE49-F238E27FC236}">
                  <a16:creationId xmlns:a16="http://schemas.microsoft.com/office/drawing/2014/main" id="{58AA43B9-43C5-4DFB-92C0-B853A9426251}"/>
                </a:ext>
              </a:extLst>
            </p:cNvPr>
            <p:cNvSpPr/>
            <p:nvPr/>
          </p:nvSpPr>
          <p:spPr>
            <a:xfrm>
              <a:off x="1442083" y="4335690"/>
              <a:ext cx="764358" cy="2094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92%</a:t>
              </a:r>
            </a:p>
          </p:txBody>
        </p:sp>
        <p:sp>
          <p:nvSpPr>
            <p:cNvPr id="3314" name="Rectangle 3313">
              <a:extLst>
                <a:ext uri="{FF2B5EF4-FFF2-40B4-BE49-F238E27FC236}">
                  <a16:creationId xmlns:a16="http://schemas.microsoft.com/office/drawing/2014/main" id="{6361D2EE-4AE1-494F-B5F5-337EEFA98FB1}"/>
                </a:ext>
              </a:extLst>
            </p:cNvPr>
            <p:cNvSpPr/>
            <p:nvPr/>
          </p:nvSpPr>
          <p:spPr>
            <a:xfrm>
              <a:off x="1733861" y="2919731"/>
              <a:ext cx="764358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79%</a:t>
              </a:r>
            </a:p>
          </p:txBody>
        </p:sp>
        <p:sp>
          <p:nvSpPr>
            <p:cNvPr id="3315" name="Rectangle 3314">
              <a:extLst>
                <a:ext uri="{FF2B5EF4-FFF2-40B4-BE49-F238E27FC236}">
                  <a16:creationId xmlns:a16="http://schemas.microsoft.com/office/drawing/2014/main" id="{ECB8F17B-AA24-442A-A577-D926CE210AD1}"/>
                </a:ext>
              </a:extLst>
            </p:cNvPr>
            <p:cNvSpPr/>
            <p:nvPr/>
          </p:nvSpPr>
          <p:spPr>
            <a:xfrm>
              <a:off x="2817240" y="153683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6" name="Straight Connector 3315">
              <a:extLst>
                <a:ext uri="{FF2B5EF4-FFF2-40B4-BE49-F238E27FC236}">
                  <a16:creationId xmlns:a16="http://schemas.microsoft.com/office/drawing/2014/main" id="{2F323A13-688A-4234-B29C-150D84B083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3488" y="2490460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7" name="Rectangle 3316">
              <a:extLst>
                <a:ext uri="{FF2B5EF4-FFF2-40B4-BE49-F238E27FC236}">
                  <a16:creationId xmlns:a16="http://schemas.microsoft.com/office/drawing/2014/main" id="{7D6B90D5-D7CD-438F-AB31-A1C90352D490}"/>
                </a:ext>
              </a:extLst>
            </p:cNvPr>
            <p:cNvSpPr/>
            <p:nvPr/>
          </p:nvSpPr>
          <p:spPr>
            <a:xfrm>
              <a:off x="2256207" y="1605283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8" name="Straight Connector 3317">
              <a:extLst>
                <a:ext uri="{FF2B5EF4-FFF2-40B4-BE49-F238E27FC236}">
                  <a16:creationId xmlns:a16="http://schemas.microsoft.com/office/drawing/2014/main" id="{4AC99AE2-8334-452E-A269-1EF879AE4C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145" y="2493635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9" name="Straight Connector 3318">
              <a:extLst>
                <a:ext uri="{FF2B5EF4-FFF2-40B4-BE49-F238E27FC236}">
                  <a16:creationId xmlns:a16="http://schemas.microsoft.com/office/drawing/2014/main" id="{49ED9F8D-545A-40A5-8D3D-4106135BF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7080" y="1445118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0" name="Straight Connector 3319">
              <a:extLst>
                <a:ext uri="{FF2B5EF4-FFF2-40B4-BE49-F238E27FC236}">
                  <a16:creationId xmlns:a16="http://schemas.microsoft.com/office/drawing/2014/main" id="{80202DAE-84DF-46E3-AE42-86B606E4E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1061" y="1447740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1" name="Straight Connector 3320">
              <a:extLst>
                <a:ext uri="{FF2B5EF4-FFF2-40B4-BE49-F238E27FC236}">
                  <a16:creationId xmlns:a16="http://schemas.microsoft.com/office/drawing/2014/main" id="{DEE2DEBF-E81B-4925-AE5F-42B1ADC81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0781" y="1942887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2" name="Straight Connector 3321">
              <a:extLst>
                <a:ext uri="{FF2B5EF4-FFF2-40B4-BE49-F238E27FC236}">
                  <a16:creationId xmlns:a16="http://schemas.microsoft.com/office/drawing/2014/main" id="{01B0F6FE-C062-434A-A632-9264A1B85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2817" y="1463357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3" name="Straight Connector 3322">
              <a:extLst>
                <a:ext uri="{FF2B5EF4-FFF2-40B4-BE49-F238E27FC236}">
                  <a16:creationId xmlns:a16="http://schemas.microsoft.com/office/drawing/2014/main" id="{6A5C3674-0BBA-46C6-A56A-77B84700A6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8974" y="1464556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4" name="Rectangle 3323">
              <a:extLst>
                <a:ext uri="{FF2B5EF4-FFF2-40B4-BE49-F238E27FC236}">
                  <a16:creationId xmlns:a16="http://schemas.microsoft.com/office/drawing/2014/main" id="{216319F4-1099-4E07-B21E-3173E886E17D}"/>
                </a:ext>
              </a:extLst>
            </p:cNvPr>
            <p:cNvSpPr/>
            <p:nvPr/>
          </p:nvSpPr>
          <p:spPr>
            <a:xfrm>
              <a:off x="1947518" y="1235787"/>
              <a:ext cx="764358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95%</a:t>
              </a:r>
            </a:p>
          </p:txBody>
        </p:sp>
        <p:sp>
          <p:nvSpPr>
            <p:cNvPr id="3325" name="Rectangle 3324">
              <a:extLst>
                <a:ext uri="{FF2B5EF4-FFF2-40B4-BE49-F238E27FC236}">
                  <a16:creationId xmlns:a16="http://schemas.microsoft.com/office/drawing/2014/main" id="{BF5FEB84-2DDC-4E98-8040-7378896F1DE9}"/>
                </a:ext>
              </a:extLst>
            </p:cNvPr>
            <p:cNvSpPr/>
            <p:nvPr/>
          </p:nvSpPr>
          <p:spPr>
            <a:xfrm>
              <a:off x="2866755" y="2022289"/>
              <a:ext cx="764358" cy="2094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87%</a:t>
              </a:r>
            </a:p>
          </p:txBody>
        </p:sp>
        <p:cxnSp>
          <p:nvCxnSpPr>
            <p:cNvPr id="3326" name="Straight Arrow Connector 3325">
              <a:extLst>
                <a:ext uri="{FF2B5EF4-FFF2-40B4-BE49-F238E27FC236}">
                  <a16:creationId xmlns:a16="http://schemas.microsoft.com/office/drawing/2014/main" id="{F3CCFD10-B67A-41FB-881A-719ECF070F42}"/>
                </a:ext>
              </a:extLst>
            </p:cNvPr>
            <p:cNvCxnSpPr/>
            <p:nvPr/>
          </p:nvCxnSpPr>
          <p:spPr>
            <a:xfrm>
              <a:off x="331912" y="4582353"/>
              <a:ext cx="914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7" name="Straight Arrow Connector 3326">
              <a:extLst>
                <a:ext uri="{FF2B5EF4-FFF2-40B4-BE49-F238E27FC236}">
                  <a16:creationId xmlns:a16="http://schemas.microsoft.com/office/drawing/2014/main" id="{A5D503F5-02BE-4956-9761-ECCF539F2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912" y="3674684"/>
              <a:ext cx="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8" name="Straight Arrow Connector 3327">
              <a:extLst>
                <a:ext uri="{FF2B5EF4-FFF2-40B4-BE49-F238E27FC236}">
                  <a16:creationId xmlns:a16="http://schemas.microsoft.com/office/drawing/2014/main" id="{B82C6A0D-0026-4975-8D6B-51C937694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912" y="3941130"/>
              <a:ext cx="259450" cy="641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9" name="TextBox 3328">
              <a:extLst>
                <a:ext uri="{FF2B5EF4-FFF2-40B4-BE49-F238E27FC236}">
                  <a16:creationId xmlns:a16="http://schemas.microsoft.com/office/drawing/2014/main" id="{FCCD0D9D-73EF-4DA1-927E-3497BAC1FB23}"/>
                </a:ext>
              </a:extLst>
            </p:cNvPr>
            <p:cNvSpPr txBox="1"/>
            <p:nvPr/>
          </p:nvSpPr>
          <p:spPr>
            <a:xfrm>
              <a:off x="1018932" y="426415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330" name="TextBox 3329">
              <a:extLst>
                <a:ext uri="{FF2B5EF4-FFF2-40B4-BE49-F238E27FC236}">
                  <a16:creationId xmlns:a16="http://schemas.microsoft.com/office/drawing/2014/main" id="{5713BE8B-9DED-45B5-A429-6B74398C58C3}"/>
                </a:ext>
              </a:extLst>
            </p:cNvPr>
            <p:cNvSpPr txBox="1"/>
            <p:nvPr/>
          </p:nvSpPr>
          <p:spPr>
            <a:xfrm>
              <a:off x="576581" y="3749339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331" name="TextBox 3330">
              <a:extLst>
                <a:ext uri="{FF2B5EF4-FFF2-40B4-BE49-F238E27FC236}">
                  <a16:creationId xmlns:a16="http://schemas.microsoft.com/office/drawing/2014/main" id="{024781FA-0DB6-491B-BE24-F1102D84B118}"/>
                </a:ext>
              </a:extLst>
            </p:cNvPr>
            <p:cNvSpPr txBox="1"/>
            <p:nvPr/>
          </p:nvSpPr>
          <p:spPr>
            <a:xfrm>
              <a:off x="36127" y="36333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3332" name="Straight Connector 3331">
              <a:extLst>
                <a:ext uri="{FF2B5EF4-FFF2-40B4-BE49-F238E27FC236}">
                  <a16:creationId xmlns:a16="http://schemas.microsoft.com/office/drawing/2014/main" id="{EC5218B5-0A26-4575-A8E8-841DA21DB4D2}"/>
                </a:ext>
              </a:extLst>
            </p:cNvPr>
            <p:cNvCxnSpPr/>
            <p:nvPr/>
          </p:nvCxnSpPr>
          <p:spPr>
            <a:xfrm flipH="1">
              <a:off x="3184979" y="1284144"/>
              <a:ext cx="309173" cy="27392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3" name="Oval 3332">
              <a:extLst>
                <a:ext uri="{FF2B5EF4-FFF2-40B4-BE49-F238E27FC236}">
                  <a16:creationId xmlns:a16="http://schemas.microsoft.com/office/drawing/2014/main" id="{E1B73DF5-5132-4EFC-8C33-FADCD332D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1117" y="1983128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4" name="Oval 3333">
              <a:extLst>
                <a:ext uri="{FF2B5EF4-FFF2-40B4-BE49-F238E27FC236}">
                  <a16:creationId xmlns:a16="http://schemas.microsoft.com/office/drawing/2014/main" id="{7800E200-02F5-4FD6-B9C0-62792806E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1271" y="339722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5" name="Straight Arrow Connector 3334">
              <a:extLst>
                <a:ext uri="{FF2B5EF4-FFF2-40B4-BE49-F238E27FC236}">
                  <a16:creationId xmlns:a16="http://schemas.microsoft.com/office/drawing/2014/main" id="{D3B066BB-03D5-48F2-B75C-2EF2122A8B1D}"/>
                </a:ext>
              </a:extLst>
            </p:cNvPr>
            <p:cNvCxnSpPr>
              <a:cxnSpLocks/>
              <a:stCxn id="3333" idx="1"/>
              <a:endCxn id="3336" idx="3"/>
            </p:cNvCxnSpPr>
            <p:nvPr/>
          </p:nvCxnSpPr>
          <p:spPr>
            <a:xfrm flipH="1" flipV="1">
              <a:off x="2062871" y="1817697"/>
              <a:ext cx="421637" cy="178822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6" name="Rectangle 3335">
              <a:extLst>
                <a:ext uri="{FF2B5EF4-FFF2-40B4-BE49-F238E27FC236}">
                  <a16:creationId xmlns:a16="http://schemas.microsoft.com/office/drawing/2014/main" id="{DF7C9B4B-C090-45FB-A923-0898B035BD59}"/>
                </a:ext>
              </a:extLst>
            </p:cNvPr>
            <p:cNvSpPr/>
            <p:nvPr/>
          </p:nvSpPr>
          <p:spPr>
            <a:xfrm>
              <a:off x="1331351" y="1712957"/>
              <a:ext cx="731520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(1.2 0.8 3)</a:t>
              </a:r>
            </a:p>
          </p:txBody>
        </p:sp>
        <p:sp>
          <p:nvSpPr>
            <p:cNvPr id="3337" name="Rectangle 3336">
              <a:extLst>
                <a:ext uri="{FF2B5EF4-FFF2-40B4-BE49-F238E27FC236}">
                  <a16:creationId xmlns:a16="http://schemas.microsoft.com/office/drawing/2014/main" id="{81BB78DC-AD72-49B1-9EAD-AA885A252B4B}"/>
                </a:ext>
              </a:extLst>
            </p:cNvPr>
            <p:cNvSpPr/>
            <p:nvPr/>
          </p:nvSpPr>
          <p:spPr>
            <a:xfrm>
              <a:off x="2720874" y="3557639"/>
              <a:ext cx="731520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(0.5 1.2 1.7)</a:t>
              </a:r>
            </a:p>
          </p:txBody>
        </p:sp>
        <p:cxnSp>
          <p:nvCxnSpPr>
            <p:cNvPr id="3338" name="Straight Arrow Connector 3337">
              <a:extLst>
                <a:ext uri="{FF2B5EF4-FFF2-40B4-BE49-F238E27FC236}">
                  <a16:creationId xmlns:a16="http://schemas.microsoft.com/office/drawing/2014/main" id="{1C184E58-31CD-416F-9524-57845C566F49}"/>
                </a:ext>
              </a:extLst>
            </p:cNvPr>
            <p:cNvCxnSpPr>
              <a:cxnSpLocks/>
              <a:stCxn id="3334" idx="5"/>
              <a:endCxn id="3337" idx="1"/>
            </p:cNvCxnSpPr>
            <p:nvPr/>
          </p:nvCxnSpPr>
          <p:spPr>
            <a:xfrm>
              <a:off x="2389320" y="3475277"/>
              <a:ext cx="331554" cy="187102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0" name="Arrow: Right 3599">
            <a:extLst>
              <a:ext uri="{FF2B5EF4-FFF2-40B4-BE49-F238E27FC236}">
                <a16:creationId xmlns:a16="http://schemas.microsoft.com/office/drawing/2014/main" id="{008F5C9E-AF0D-4186-8BAF-CC5341BD386A}"/>
              </a:ext>
            </a:extLst>
          </p:cNvPr>
          <p:cNvSpPr/>
          <p:nvPr/>
        </p:nvSpPr>
        <p:spPr>
          <a:xfrm>
            <a:off x="1899688" y="3247949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1" name="Arrow: Right 3600">
            <a:extLst>
              <a:ext uri="{FF2B5EF4-FFF2-40B4-BE49-F238E27FC236}">
                <a16:creationId xmlns:a16="http://schemas.microsoft.com/office/drawing/2014/main" id="{BF349F10-2A25-4E47-A51A-4B835612A938}"/>
              </a:ext>
            </a:extLst>
          </p:cNvPr>
          <p:cNvSpPr/>
          <p:nvPr/>
        </p:nvSpPr>
        <p:spPr>
          <a:xfrm>
            <a:off x="5752855" y="3255244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2" name="Arrow: Right 3601">
            <a:extLst>
              <a:ext uri="{FF2B5EF4-FFF2-40B4-BE49-F238E27FC236}">
                <a16:creationId xmlns:a16="http://schemas.microsoft.com/office/drawing/2014/main" id="{CACFC5A3-CB58-4251-B5FF-2B7127490283}"/>
              </a:ext>
            </a:extLst>
          </p:cNvPr>
          <p:cNvSpPr/>
          <p:nvPr/>
        </p:nvSpPr>
        <p:spPr>
          <a:xfrm>
            <a:off x="11812424" y="3268866"/>
            <a:ext cx="557784" cy="3053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3" name="TextBox 3602">
            <a:extLst>
              <a:ext uri="{FF2B5EF4-FFF2-40B4-BE49-F238E27FC236}">
                <a16:creationId xmlns:a16="http://schemas.microsoft.com/office/drawing/2014/main" id="{DA089946-1E09-4977-B60A-7D53E01E7DF9}"/>
              </a:ext>
            </a:extLst>
          </p:cNvPr>
          <p:cNvSpPr txBox="1"/>
          <p:nvPr/>
        </p:nvSpPr>
        <p:spPr>
          <a:xfrm>
            <a:off x="11587202" y="2806671"/>
            <a:ext cx="1095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BB547A-9217-4ABA-922F-4B5331A06D71}"/>
              </a:ext>
            </a:extLst>
          </p:cNvPr>
          <p:cNvGrpSpPr/>
          <p:nvPr/>
        </p:nvGrpSpPr>
        <p:grpSpPr>
          <a:xfrm>
            <a:off x="29423" y="622240"/>
            <a:ext cx="1713717" cy="1831404"/>
            <a:chOff x="-15667" y="622240"/>
            <a:chExt cx="1713717" cy="1831404"/>
          </a:xfrm>
        </p:grpSpPr>
        <p:pic>
          <p:nvPicPr>
            <p:cNvPr id="856" name="Picture 855">
              <a:extLst>
                <a:ext uri="{FF2B5EF4-FFF2-40B4-BE49-F238E27FC236}">
                  <a16:creationId xmlns:a16="http://schemas.microsoft.com/office/drawing/2014/main" id="{0B8D0C2B-22EB-4196-BBEF-C250FAD7E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0" t="15625" r="15623" b="40238"/>
            <a:stretch/>
          </p:blipFill>
          <p:spPr>
            <a:xfrm>
              <a:off x="-15667" y="622240"/>
              <a:ext cx="1713717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4" name="TextBox 3603">
              <a:extLst>
                <a:ext uri="{FF2B5EF4-FFF2-40B4-BE49-F238E27FC236}">
                  <a16:creationId xmlns:a16="http://schemas.microsoft.com/office/drawing/2014/main" id="{466BA079-B4AF-4269-A974-F5EE2B0803D3}"/>
                </a:ext>
              </a:extLst>
            </p:cNvPr>
            <p:cNvSpPr txBox="1"/>
            <p:nvPr/>
          </p:nvSpPr>
          <p:spPr>
            <a:xfrm>
              <a:off x="317682" y="2084312"/>
              <a:ext cx="1047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BE1D7-2086-4B58-A837-9DC959D707C6}"/>
              </a:ext>
            </a:extLst>
          </p:cNvPr>
          <p:cNvGrpSpPr/>
          <p:nvPr/>
        </p:nvGrpSpPr>
        <p:grpSpPr>
          <a:xfrm>
            <a:off x="29422" y="2597668"/>
            <a:ext cx="1713718" cy="1832372"/>
            <a:chOff x="-15668" y="2580070"/>
            <a:chExt cx="1713718" cy="1832372"/>
          </a:xfrm>
        </p:grpSpPr>
        <p:pic>
          <p:nvPicPr>
            <p:cNvPr id="857" name="Picture 856">
              <a:extLst>
                <a:ext uri="{FF2B5EF4-FFF2-40B4-BE49-F238E27FC236}">
                  <a16:creationId xmlns:a16="http://schemas.microsoft.com/office/drawing/2014/main" id="{0D3E9FF0-503B-4B52-8263-D04CC9344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1" t="31319" r="31319" b="18571"/>
            <a:stretch/>
          </p:blipFill>
          <p:spPr>
            <a:xfrm>
              <a:off x="-15668" y="2580070"/>
              <a:ext cx="1713718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5" name="TextBox 3604">
              <a:extLst>
                <a:ext uri="{FF2B5EF4-FFF2-40B4-BE49-F238E27FC236}">
                  <a16:creationId xmlns:a16="http://schemas.microsoft.com/office/drawing/2014/main" id="{BE9409EB-33E2-4A48-B49B-F5073E06B6B5}"/>
                </a:ext>
              </a:extLst>
            </p:cNvPr>
            <p:cNvSpPr txBox="1"/>
            <p:nvPr/>
          </p:nvSpPr>
          <p:spPr>
            <a:xfrm>
              <a:off x="303223" y="4043110"/>
              <a:ext cx="1075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view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F2BF2-DD81-4E7E-881D-1D76970FDD96}"/>
              </a:ext>
            </a:extLst>
          </p:cNvPr>
          <p:cNvGrpSpPr/>
          <p:nvPr/>
        </p:nvGrpSpPr>
        <p:grpSpPr>
          <a:xfrm>
            <a:off x="29422" y="4574064"/>
            <a:ext cx="1713719" cy="1832372"/>
            <a:chOff x="-15668" y="4574064"/>
            <a:chExt cx="1713719" cy="1832372"/>
          </a:xfrm>
        </p:grpSpPr>
        <p:pic>
          <p:nvPicPr>
            <p:cNvPr id="858" name="Picture 857">
              <a:extLst>
                <a:ext uri="{FF2B5EF4-FFF2-40B4-BE49-F238E27FC236}">
                  <a16:creationId xmlns:a16="http://schemas.microsoft.com/office/drawing/2014/main" id="{F05B89D9-D0E6-4B50-9F3F-E64951919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8" t="41239" r="13983" b="2302"/>
            <a:stretch/>
          </p:blipFill>
          <p:spPr>
            <a:xfrm>
              <a:off x="-15668" y="4574064"/>
              <a:ext cx="1713719" cy="146304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606" name="TextBox 3605">
              <a:extLst>
                <a:ext uri="{FF2B5EF4-FFF2-40B4-BE49-F238E27FC236}">
                  <a16:creationId xmlns:a16="http://schemas.microsoft.com/office/drawing/2014/main" id="{10034747-1BDE-4554-BD89-AB3A3E34D9EF}"/>
                </a:ext>
              </a:extLst>
            </p:cNvPr>
            <p:cNvSpPr txBox="1"/>
            <p:nvPr/>
          </p:nvSpPr>
          <p:spPr>
            <a:xfrm>
              <a:off x="239103" y="6037104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Right view</a:t>
              </a:r>
            </a:p>
          </p:txBody>
        </p:sp>
      </p:grpSp>
      <p:sp>
        <p:nvSpPr>
          <p:cNvPr id="3633" name="Arrow: Right 3632">
            <a:extLst>
              <a:ext uri="{FF2B5EF4-FFF2-40B4-BE49-F238E27FC236}">
                <a16:creationId xmlns:a16="http://schemas.microsoft.com/office/drawing/2014/main" id="{00535E45-7244-4430-93F8-6681D4D056C4}"/>
              </a:ext>
            </a:extLst>
          </p:cNvPr>
          <p:cNvSpPr/>
          <p:nvPr/>
        </p:nvSpPr>
        <p:spPr>
          <a:xfrm>
            <a:off x="1899688" y="1291927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4" name="Arrow: Right 3633">
            <a:extLst>
              <a:ext uri="{FF2B5EF4-FFF2-40B4-BE49-F238E27FC236}">
                <a16:creationId xmlns:a16="http://schemas.microsoft.com/office/drawing/2014/main" id="{6BEE5858-F5A2-4058-87A4-BB06897CEAEC}"/>
              </a:ext>
            </a:extLst>
          </p:cNvPr>
          <p:cNvSpPr/>
          <p:nvPr/>
        </p:nvSpPr>
        <p:spPr>
          <a:xfrm>
            <a:off x="1899688" y="5201441"/>
            <a:ext cx="557195" cy="31214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6" name="Group 3635">
            <a:extLst>
              <a:ext uri="{FF2B5EF4-FFF2-40B4-BE49-F238E27FC236}">
                <a16:creationId xmlns:a16="http://schemas.microsoft.com/office/drawing/2014/main" id="{CBD02290-41CA-445B-B352-03A8AF2C6C73}"/>
              </a:ext>
            </a:extLst>
          </p:cNvPr>
          <p:cNvGrpSpPr/>
          <p:nvPr/>
        </p:nvGrpSpPr>
        <p:grpSpPr>
          <a:xfrm>
            <a:off x="2327638" y="697567"/>
            <a:ext cx="1453256" cy="1188720"/>
            <a:chOff x="5501640" y="3039445"/>
            <a:chExt cx="1453256" cy="1188720"/>
          </a:xfrm>
        </p:grpSpPr>
        <p:sp>
          <p:nvSpPr>
            <p:cNvPr id="3637" name="Rectangle 3636">
              <a:extLst>
                <a:ext uri="{FF2B5EF4-FFF2-40B4-BE49-F238E27FC236}">
                  <a16:creationId xmlns:a16="http://schemas.microsoft.com/office/drawing/2014/main" id="{7A77F380-2012-49C1-87E3-56032C3B9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8" name="Rectangle 3637">
              <a:extLst>
                <a:ext uri="{FF2B5EF4-FFF2-40B4-BE49-F238E27FC236}">
                  <a16:creationId xmlns:a16="http://schemas.microsoft.com/office/drawing/2014/main" id="{BC2A9B97-F100-4964-A4B5-28E18D2AD8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9" name="Rectangle 3638">
              <a:extLst>
                <a:ext uri="{FF2B5EF4-FFF2-40B4-BE49-F238E27FC236}">
                  <a16:creationId xmlns:a16="http://schemas.microsoft.com/office/drawing/2014/main" id="{21797530-2524-4CC8-A0DC-C132AA239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0" name="Group 3639">
            <a:extLst>
              <a:ext uri="{FF2B5EF4-FFF2-40B4-BE49-F238E27FC236}">
                <a16:creationId xmlns:a16="http://schemas.microsoft.com/office/drawing/2014/main" id="{C5D2A5B3-3898-4E1A-BB85-BFBF995E72F9}"/>
              </a:ext>
            </a:extLst>
          </p:cNvPr>
          <p:cNvGrpSpPr/>
          <p:nvPr/>
        </p:nvGrpSpPr>
        <p:grpSpPr>
          <a:xfrm>
            <a:off x="2327638" y="2735467"/>
            <a:ext cx="1453256" cy="1188720"/>
            <a:chOff x="5501640" y="3039445"/>
            <a:chExt cx="1453256" cy="1188720"/>
          </a:xfrm>
        </p:grpSpPr>
        <p:sp>
          <p:nvSpPr>
            <p:cNvPr id="3641" name="Rectangle 3640">
              <a:extLst>
                <a:ext uri="{FF2B5EF4-FFF2-40B4-BE49-F238E27FC236}">
                  <a16:creationId xmlns:a16="http://schemas.microsoft.com/office/drawing/2014/main" id="{F4D556E3-5E9C-4695-8996-C9D71DC34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2" name="Rectangle 3641">
              <a:extLst>
                <a:ext uri="{FF2B5EF4-FFF2-40B4-BE49-F238E27FC236}">
                  <a16:creationId xmlns:a16="http://schemas.microsoft.com/office/drawing/2014/main" id="{D675672C-1871-4161-9104-95F18B27E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3" name="Rectangle 3642">
              <a:extLst>
                <a:ext uri="{FF2B5EF4-FFF2-40B4-BE49-F238E27FC236}">
                  <a16:creationId xmlns:a16="http://schemas.microsoft.com/office/drawing/2014/main" id="{8FF03CD9-1A88-4E13-95A4-37F1665241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92362F40-D549-49D6-AA5D-AD148B1558A6}"/>
              </a:ext>
            </a:extLst>
          </p:cNvPr>
          <p:cNvGrpSpPr/>
          <p:nvPr/>
        </p:nvGrpSpPr>
        <p:grpSpPr>
          <a:xfrm>
            <a:off x="2327638" y="4719577"/>
            <a:ext cx="1453256" cy="1188720"/>
            <a:chOff x="5501640" y="3039445"/>
            <a:chExt cx="1453256" cy="1188720"/>
          </a:xfrm>
        </p:grpSpPr>
        <p:sp>
          <p:nvSpPr>
            <p:cNvPr id="3645" name="Rectangle 3644">
              <a:extLst>
                <a:ext uri="{FF2B5EF4-FFF2-40B4-BE49-F238E27FC236}">
                  <a16:creationId xmlns:a16="http://schemas.microsoft.com/office/drawing/2014/main" id="{D00E1AFB-2355-4A9B-953E-C7B18E4CD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1640" y="3039445"/>
              <a:ext cx="1188720" cy="118872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6" name="Rectangle 3645">
              <a:extLst>
                <a:ext uri="{FF2B5EF4-FFF2-40B4-BE49-F238E27FC236}">
                  <a16:creationId xmlns:a16="http://schemas.microsoft.com/office/drawing/2014/main" id="{5DCBC4BE-F69E-46AC-B35E-0C281074F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7933" y="3254516"/>
              <a:ext cx="822960" cy="8229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7" name="Rectangle 3646">
              <a:extLst>
                <a:ext uri="{FF2B5EF4-FFF2-40B4-BE49-F238E27FC236}">
                  <a16:creationId xmlns:a16="http://schemas.microsoft.com/office/drawing/2014/main" id="{0485A77D-92B2-4C27-9C28-081422553A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7696" y="3486379"/>
              <a:ext cx="457200" cy="4572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isometricOffAxis2Right"/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48" name="Group 3647">
            <a:extLst>
              <a:ext uri="{FF2B5EF4-FFF2-40B4-BE49-F238E27FC236}">
                <a16:creationId xmlns:a16="http://schemas.microsoft.com/office/drawing/2014/main" id="{EF4F5DC1-79E9-463C-8545-3C188394D490}"/>
              </a:ext>
            </a:extLst>
          </p:cNvPr>
          <p:cNvGrpSpPr/>
          <p:nvPr/>
        </p:nvGrpSpPr>
        <p:grpSpPr>
          <a:xfrm>
            <a:off x="4038596" y="2658316"/>
            <a:ext cx="1772984" cy="1419797"/>
            <a:chOff x="4357121" y="1642523"/>
            <a:chExt cx="2282087" cy="1827484"/>
          </a:xfrm>
        </p:grpSpPr>
        <p:sp>
          <p:nvSpPr>
            <p:cNvPr id="3649" name="Parallelogram 3648">
              <a:extLst>
                <a:ext uri="{FF2B5EF4-FFF2-40B4-BE49-F238E27FC236}">
                  <a16:creationId xmlns:a16="http://schemas.microsoft.com/office/drawing/2014/main" id="{DC2388FF-4472-4F0E-AAAD-7F3B46802712}"/>
                </a:ext>
              </a:extLst>
            </p:cNvPr>
            <p:cNvSpPr/>
            <p:nvPr/>
          </p:nvSpPr>
          <p:spPr>
            <a:xfrm>
              <a:off x="435712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0" name="Parallelogram 3649">
              <a:extLst>
                <a:ext uri="{FF2B5EF4-FFF2-40B4-BE49-F238E27FC236}">
                  <a16:creationId xmlns:a16="http://schemas.microsoft.com/office/drawing/2014/main" id="{C6C92446-30D8-43E0-B584-417515DE461C}"/>
                </a:ext>
              </a:extLst>
            </p:cNvPr>
            <p:cNvSpPr/>
            <p:nvPr/>
          </p:nvSpPr>
          <p:spPr>
            <a:xfrm>
              <a:off x="4722628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1" name="Parallelogram 3650">
              <a:extLst>
                <a:ext uri="{FF2B5EF4-FFF2-40B4-BE49-F238E27FC236}">
                  <a16:creationId xmlns:a16="http://schemas.microsoft.com/office/drawing/2014/main" id="{B703E204-0B8E-4193-880D-50DBC1C56C92}"/>
                </a:ext>
              </a:extLst>
            </p:cNvPr>
            <p:cNvSpPr/>
            <p:nvPr/>
          </p:nvSpPr>
          <p:spPr>
            <a:xfrm>
              <a:off x="5085869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2" name="Parallelogram 3651">
              <a:extLst>
                <a:ext uri="{FF2B5EF4-FFF2-40B4-BE49-F238E27FC236}">
                  <a16:creationId xmlns:a16="http://schemas.microsoft.com/office/drawing/2014/main" id="{855DD42B-D46A-4550-8133-F64CBE443449}"/>
                </a:ext>
              </a:extLst>
            </p:cNvPr>
            <p:cNvSpPr/>
            <p:nvPr/>
          </p:nvSpPr>
          <p:spPr>
            <a:xfrm>
              <a:off x="5450085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3" name="Parallelogram 3652">
              <a:extLst>
                <a:ext uri="{FF2B5EF4-FFF2-40B4-BE49-F238E27FC236}">
                  <a16:creationId xmlns:a16="http://schemas.microsoft.com/office/drawing/2014/main" id="{63D1BD6A-FC0E-4F48-AEA0-551BE92AC4DE}"/>
                </a:ext>
              </a:extLst>
            </p:cNvPr>
            <p:cNvSpPr/>
            <p:nvPr/>
          </p:nvSpPr>
          <p:spPr>
            <a:xfrm>
              <a:off x="5816501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4" name="Parallelogram 3653">
              <a:extLst>
                <a:ext uri="{FF2B5EF4-FFF2-40B4-BE49-F238E27FC236}">
                  <a16:creationId xmlns:a16="http://schemas.microsoft.com/office/drawing/2014/main" id="{F03AD3A1-14B4-43A0-A982-68551AC932F2}"/>
                </a:ext>
              </a:extLst>
            </p:cNvPr>
            <p:cNvSpPr/>
            <p:nvPr/>
          </p:nvSpPr>
          <p:spPr>
            <a:xfrm>
              <a:off x="444919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5" name="Parallelogram 3654">
              <a:extLst>
                <a:ext uri="{FF2B5EF4-FFF2-40B4-BE49-F238E27FC236}">
                  <a16:creationId xmlns:a16="http://schemas.microsoft.com/office/drawing/2014/main" id="{9EEED932-686E-4998-9FEE-A772E0962823}"/>
                </a:ext>
              </a:extLst>
            </p:cNvPr>
            <p:cNvSpPr/>
            <p:nvPr/>
          </p:nvSpPr>
          <p:spPr>
            <a:xfrm>
              <a:off x="4814703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6" name="Parallelogram 3655">
              <a:extLst>
                <a:ext uri="{FF2B5EF4-FFF2-40B4-BE49-F238E27FC236}">
                  <a16:creationId xmlns:a16="http://schemas.microsoft.com/office/drawing/2014/main" id="{47A4C0D0-147E-4D88-9F03-34FAC9F1D62C}"/>
                </a:ext>
              </a:extLst>
            </p:cNvPr>
            <p:cNvSpPr/>
            <p:nvPr/>
          </p:nvSpPr>
          <p:spPr>
            <a:xfrm>
              <a:off x="5177944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7" name="Parallelogram 3656">
              <a:extLst>
                <a:ext uri="{FF2B5EF4-FFF2-40B4-BE49-F238E27FC236}">
                  <a16:creationId xmlns:a16="http://schemas.microsoft.com/office/drawing/2014/main" id="{FE9F6949-9B19-4526-8B55-C349DA8EF521}"/>
                </a:ext>
              </a:extLst>
            </p:cNvPr>
            <p:cNvSpPr/>
            <p:nvPr/>
          </p:nvSpPr>
          <p:spPr>
            <a:xfrm>
              <a:off x="5542160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8" name="Parallelogram 3657">
              <a:extLst>
                <a:ext uri="{FF2B5EF4-FFF2-40B4-BE49-F238E27FC236}">
                  <a16:creationId xmlns:a16="http://schemas.microsoft.com/office/drawing/2014/main" id="{676B3204-544D-42D9-A781-1BA05F34863D}"/>
                </a:ext>
              </a:extLst>
            </p:cNvPr>
            <p:cNvSpPr/>
            <p:nvPr/>
          </p:nvSpPr>
          <p:spPr>
            <a:xfrm>
              <a:off x="5908576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9" name="Parallelogram 3658">
              <a:extLst>
                <a:ext uri="{FF2B5EF4-FFF2-40B4-BE49-F238E27FC236}">
                  <a16:creationId xmlns:a16="http://schemas.microsoft.com/office/drawing/2014/main" id="{97E354D3-27DB-4277-AB35-75768F387D14}"/>
                </a:ext>
              </a:extLst>
            </p:cNvPr>
            <p:cNvSpPr/>
            <p:nvPr/>
          </p:nvSpPr>
          <p:spPr>
            <a:xfrm>
              <a:off x="453972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0" name="Parallelogram 3659">
              <a:extLst>
                <a:ext uri="{FF2B5EF4-FFF2-40B4-BE49-F238E27FC236}">
                  <a16:creationId xmlns:a16="http://schemas.microsoft.com/office/drawing/2014/main" id="{F9212A59-D986-4CF7-9DF2-1BCB76203C5D}"/>
                </a:ext>
              </a:extLst>
            </p:cNvPr>
            <p:cNvSpPr/>
            <p:nvPr/>
          </p:nvSpPr>
          <p:spPr>
            <a:xfrm>
              <a:off x="4905236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1" name="Parallelogram 3660">
              <a:extLst>
                <a:ext uri="{FF2B5EF4-FFF2-40B4-BE49-F238E27FC236}">
                  <a16:creationId xmlns:a16="http://schemas.microsoft.com/office/drawing/2014/main" id="{B18855D9-24EB-4205-B881-7DB04305B932}"/>
                </a:ext>
              </a:extLst>
            </p:cNvPr>
            <p:cNvSpPr/>
            <p:nvPr/>
          </p:nvSpPr>
          <p:spPr>
            <a:xfrm>
              <a:off x="5268477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2" name="Parallelogram 3661">
              <a:extLst>
                <a:ext uri="{FF2B5EF4-FFF2-40B4-BE49-F238E27FC236}">
                  <a16:creationId xmlns:a16="http://schemas.microsoft.com/office/drawing/2014/main" id="{A44543B6-00E6-4329-B946-D235FE2F04AC}"/>
                </a:ext>
              </a:extLst>
            </p:cNvPr>
            <p:cNvSpPr/>
            <p:nvPr/>
          </p:nvSpPr>
          <p:spPr>
            <a:xfrm>
              <a:off x="5632693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3" name="Parallelogram 3662">
              <a:extLst>
                <a:ext uri="{FF2B5EF4-FFF2-40B4-BE49-F238E27FC236}">
                  <a16:creationId xmlns:a16="http://schemas.microsoft.com/office/drawing/2014/main" id="{342A51B4-C66F-47BF-8DD8-0B0FCD9F76DC}"/>
                </a:ext>
              </a:extLst>
            </p:cNvPr>
            <p:cNvSpPr/>
            <p:nvPr/>
          </p:nvSpPr>
          <p:spPr>
            <a:xfrm>
              <a:off x="5999109" y="237404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4" name="Parallelogram 3663">
              <a:extLst>
                <a:ext uri="{FF2B5EF4-FFF2-40B4-BE49-F238E27FC236}">
                  <a16:creationId xmlns:a16="http://schemas.microsoft.com/office/drawing/2014/main" id="{DF08D78E-2784-48D5-AC75-85BA8CE18BAE}"/>
                </a:ext>
              </a:extLst>
            </p:cNvPr>
            <p:cNvSpPr/>
            <p:nvPr/>
          </p:nvSpPr>
          <p:spPr>
            <a:xfrm>
              <a:off x="463180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5" name="Parallelogram 3664">
              <a:extLst>
                <a:ext uri="{FF2B5EF4-FFF2-40B4-BE49-F238E27FC236}">
                  <a16:creationId xmlns:a16="http://schemas.microsoft.com/office/drawing/2014/main" id="{BC2A5376-CF3D-4E30-B5E2-D89F999B3E81}"/>
                </a:ext>
              </a:extLst>
            </p:cNvPr>
            <p:cNvSpPr/>
            <p:nvPr/>
          </p:nvSpPr>
          <p:spPr>
            <a:xfrm>
              <a:off x="4997311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6" name="Parallelogram 3665">
              <a:extLst>
                <a:ext uri="{FF2B5EF4-FFF2-40B4-BE49-F238E27FC236}">
                  <a16:creationId xmlns:a16="http://schemas.microsoft.com/office/drawing/2014/main" id="{7A23385D-1219-47F9-BED5-4D6BB128DDC5}"/>
                </a:ext>
              </a:extLst>
            </p:cNvPr>
            <p:cNvSpPr/>
            <p:nvPr/>
          </p:nvSpPr>
          <p:spPr>
            <a:xfrm>
              <a:off x="5360552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7" name="Parallelogram 3666">
              <a:extLst>
                <a:ext uri="{FF2B5EF4-FFF2-40B4-BE49-F238E27FC236}">
                  <a16:creationId xmlns:a16="http://schemas.microsoft.com/office/drawing/2014/main" id="{5ED47D8C-6F0E-46D0-B4E9-B999ECD5544F}"/>
                </a:ext>
              </a:extLst>
            </p:cNvPr>
            <p:cNvSpPr/>
            <p:nvPr/>
          </p:nvSpPr>
          <p:spPr>
            <a:xfrm>
              <a:off x="5724768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8" name="Parallelogram 3667">
              <a:extLst>
                <a:ext uri="{FF2B5EF4-FFF2-40B4-BE49-F238E27FC236}">
                  <a16:creationId xmlns:a16="http://schemas.microsoft.com/office/drawing/2014/main" id="{AEE71044-A4CE-4D3F-B739-66ED7948428C}"/>
                </a:ext>
              </a:extLst>
            </p:cNvPr>
            <p:cNvSpPr/>
            <p:nvPr/>
          </p:nvSpPr>
          <p:spPr>
            <a:xfrm>
              <a:off x="6091184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9" name="Parallelogram 3668">
              <a:extLst>
                <a:ext uri="{FF2B5EF4-FFF2-40B4-BE49-F238E27FC236}">
                  <a16:creationId xmlns:a16="http://schemas.microsoft.com/office/drawing/2014/main" id="{DCED4881-8645-439D-BC24-927F6BC33060}"/>
                </a:ext>
              </a:extLst>
            </p:cNvPr>
            <p:cNvSpPr/>
            <p:nvPr/>
          </p:nvSpPr>
          <p:spPr>
            <a:xfrm>
              <a:off x="472262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0" name="Parallelogram 3669">
              <a:extLst>
                <a:ext uri="{FF2B5EF4-FFF2-40B4-BE49-F238E27FC236}">
                  <a16:creationId xmlns:a16="http://schemas.microsoft.com/office/drawing/2014/main" id="{A0AD0B29-9854-4FC1-BE8C-F956C6127E71}"/>
                </a:ext>
              </a:extLst>
            </p:cNvPr>
            <p:cNvSpPr/>
            <p:nvPr/>
          </p:nvSpPr>
          <p:spPr>
            <a:xfrm>
              <a:off x="5088135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1" name="Parallelogram 3670">
              <a:extLst>
                <a:ext uri="{FF2B5EF4-FFF2-40B4-BE49-F238E27FC236}">
                  <a16:creationId xmlns:a16="http://schemas.microsoft.com/office/drawing/2014/main" id="{DB078650-36CD-4D07-8E1F-3A53B2318EA8}"/>
                </a:ext>
              </a:extLst>
            </p:cNvPr>
            <p:cNvSpPr/>
            <p:nvPr/>
          </p:nvSpPr>
          <p:spPr>
            <a:xfrm>
              <a:off x="5451376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2" name="Parallelogram 3671">
              <a:extLst>
                <a:ext uri="{FF2B5EF4-FFF2-40B4-BE49-F238E27FC236}">
                  <a16:creationId xmlns:a16="http://schemas.microsoft.com/office/drawing/2014/main" id="{A95E8C83-3A51-4DA5-9637-9F09A478147D}"/>
                </a:ext>
              </a:extLst>
            </p:cNvPr>
            <p:cNvSpPr/>
            <p:nvPr/>
          </p:nvSpPr>
          <p:spPr>
            <a:xfrm>
              <a:off x="5815592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3" name="Parallelogram 3672">
              <a:extLst>
                <a:ext uri="{FF2B5EF4-FFF2-40B4-BE49-F238E27FC236}">
                  <a16:creationId xmlns:a16="http://schemas.microsoft.com/office/drawing/2014/main" id="{AECD13B4-0E17-43C6-AA43-539299C0F354}"/>
                </a:ext>
              </a:extLst>
            </p:cNvPr>
            <p:cNvSpPr/>
            <p:nvPr/>
          </p:nvSpPr>
          <p:spPr>
            <a:xfrm>
              <a:off x="6182008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002E4D-8A99-4579-B122-DC89962DAC3B}"/>
              </a:ext>
            </a:extLst>
          </p:cNvPr>
          <p:cNvCxnSpPr/>
          <p:nvPr/>
        </p:nvCxnSpPr>
        <p:spPr>
          <a:xfrm>
            <a:off x="3780894" y="3348366"/>
            <a:ext cx="399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4" name="Straight Arrow Connector 3673">
            <a:extLst>
              <a:ext uri="{FF2B5EF4-FFF2-40B4-BE49-F238E27FC236}">
                <a16:creationId xmlns:a16="http://schemas.microsoft.com/office/drawing/2014/main" id="{0535E895-1CA6-4264-AD0E-6B0F5130325F}"/>
              </a:ext>
            </a:extLst>
          </p:cNvPr>
          <p:cNvCxnSpPr>
            <a:cxnSpLocks/>
          </p:cNvCxnSpPr>
          <p:nvPr/>
        </p:nvCxnSpPr>
        <p:spPr>
          <a:xfrm>
            <a:off x="3780894" y="1601701"/>
            <a:ext cx="598103" cy="10357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5" name="Straight Arrow Connector 3674">
            <a:extLst>
              <a:ext uri="{FF2B5EF4-FFF2-40B4-BE49-F238E27FC236}">
                <a16:creationId xmlns:a16="http://schemas.microsoft.com/office/drawing/2014/main" id="{2ACFAB20-AFA4-4592-B2BF-F6824244544A}"/>
              </a:ext>
            </a:extLst>
          </p:cNvPr>
          <p:cNvCxnSpPr>
            <a:cxnSpLocks/>
          </p:cNvCxnSpPr>
          <p:nvPr/>
        </p:nvCxnSpPr>
        <p:spPr>
          <a:xfrm flipV="1">
            <a:off x="3606891" y="4168039"/>
            <a:ext cx="573575" cy="6437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8572660-D4EB-430B-A119-A1A37A2816CD}"/>
              </a:ext>
            </a:extLst>
          </p:cNvPr>
          <p:cNvSpPr/>
          <p:nvPr/>
        </p:nvSpPr>
        <p:spPr>
          <a:xfrm rot="16200000">
            <a:off x="791366" y="-455610"/>
            <a:ext cx="160409" cy="1743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6" name="Right Brace 3675">
            <a:extLst>
              <a:ext uri="{FF2B5EF4-FFF2-40B4-BE49-F238E27FC236}">
                <a16:creationId xmlns:a16="http://schemas.microsoft.com/office/drawing/2014/main" id="{D57202DC-46CC-4931-AC8F-49DB5E825F37}"/>
              </a:ext>
            </a:extLst>
          </p:cNvPr>
          <p:cNvSpPr/>
          <p:nvPr/>
        </p:nvSpPr>
        <p:spPr>
          <a:xfrm rot="16200000">
            <a:off x="4220134" y="-1376010"/>
            <a:ext cx="164592" cy="3587142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7" name="Right Brace 3676">
            <a:extLst>
              <a:ext uri="{FF2B5EF4-FFF2-40B4-BE49-F238E27FC236}">
                <a16:creationId xmlns:a16="http://schemas.microsoft.com/office/drawing/2014/main" id="{A1936901-D3A0-4032-9EF4-8A14512F0659}"/>
              </a:ext>
            </a:extLst>
          </p:cNvPr>
          <p:cNvSpPr/>
          <p:nvPr/>
        </p:nvSpPr>
        <p:spPr>
          <a:xfrm rot="16200000">
            <a:off x="8888849" y="-2064153"/>
            <a:ext cx="224971" cy="4903050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8" name="Right Brace 3677">
            <a:extLst>
              <a:ext uri="{FF2B5EF4-FFF2-40B4-BE49-F238E27FC236}">
                <a16:creationId xmlns:a16="http://schemas.microsoft.com/office/drawing/2014/main" id="{E85D4297-C748-41FC-BE24-DD46D7CFC20A}"/>
              </a:ext>
            </a:extLst>
          </p:cNvPr>
          <p:cNvSpPr/>
          <p:nvPr/>
        </p:nvSpPr>
        <p:spPr>
          <a:xfrm rot="16200000">
            <a:off x="15020585" y="-1923342"/>
            <a:ext cx="224971" cy="4626436"/>
          </a:xfrm>
          <a:prstGeom prst="rightBrace">
            <a:avLst>
              <a:gd name="adj1" fmla="val 7365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Rectangle 662">
            <a:extLst>
              <a:ext uri="{FF2B5EF4-FFF2-40B4-BE49-F238E27FC236}">
                <a16:creationId xmlns:a16="http://schemas.microsoft.com/office/drawing/2014/main" id="{D84A14F3-965C-4F2E-B474-FBCCEEFB77A9}"/>
              </a:ext>
            </a:extLst>
          </p:cNvPr>
          <p:cNvSpPr/>
          <p:nvPr/>
        </p:nvSpPr>
        <p:spPr>
          <a:xfrm>
            <a:off x="2847564" y="2090360"/>
            <a:ext cx="2823612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648020-CF7A-4A65-8959-7D546BB494C4}"/>
              </a:ext>
            </a:extLst>
          </p:cNvPr>
          <p:cNvSpPr/>
          <p:nvPr/>
        </p:nvSpPr>
        <p:spPr>
          <a:xfrm>
            <a:off x="260222" y="1440810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1FB8AE-87A6-4B7A-87EE-40D9EF188095}"/>
              </a:ext>
            </a:extLst>
          </p:cNvPr>
          <p:cNvSpPr/>
          <p:nvPr/>
        </p:nvSpPr>
        <p:spPr>
          <a:xfrm>
            <a:off x="2937978" y="2209740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Single-view processing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6A1AFDC1-1034-40F4-AD04-66A84F70C94E}"/>
              </a:ext>
            </a:extLst>
          </p:cNvPr>
          <p:cNvSpPr/>
          <p:nvPr/>
        </p:nvSpPr>
        <p:spPr>
          <a:xfrm>
            <a:off x="2937980" y="3246362"/>
            <a:ext cx="2667409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F4BB5EA9-2411-4E1B-AC59-4002264973A6}"/>
              </a:ext>
            </a:extLst>
          </p:cNvPr>
          <p:cNvSpPr/>
          <p:nvPr/>
        </p:nvSpPr>
        <p:spPr>
          <a:xfrm>
            <a:off x="2938930" y="4360286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positioning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D709518A-A982-47F0-A596-E602D0C63A33}"/>
              </a:ext>
            </a:extLst>
          </p:cNvPr>
          <p:cNvSpPr/>
          <p:nvPr/>
        </p:nvSpPr>
        <p:spPr>
          <a:xfrm>
            <a:off x="3052198" y="1440810"/>
            <a:ext cx="2285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stage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8DA478C7-5235-47C1-84A5-6F7E92EB58FB}"/>
              </a:ext>
            </a:extLst>
          </p:cNvPr>
          <p:cNvSpPr/>
          <p:nvPr/>
        </p:nvSpPr>
        <p:spPr>
          <a:xfrm>
            <a:off x="6062098" y="2090360"/>
            <a:ext cx="2286000" cy="330714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C31F8315-C5C0-4F66-AACF-1E56DC767A24}"/>
              </a:ext>
            </a:extLst>
          </p:cNvPr>
          <p:cNvSpPr/>
          <p:nvPr/>
        </p:nvSpPr>
        <p:spPr>
          <a:xfrm>
            <a:off x="6153539" y="2209740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5B522D7C-FC3C-4B65-8B07-9FC8B8121FF5}"/>
              </a:ext>
            </a:extLst>
          </p:cNvPr>
          <p:cNvSpPr/>
          <p:nvPr/>
        </p:nvSpPr>
        <p:spPr>
          <a:xfrm>
            <a:off x="6153539" y="3246362"/>
            <a:ext cx="2103117" cy="8509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E93501A2-D16A-4EFC-957E-A1359CF29731}"/>
              </a:ext>
            </a:extLst>
          </p:cNvPr>
          <p:cNvSpPr/>
          <p:nvPr/>
        </p:nvSpPr>
        <p:spPr>
          <a:xfrm>
            <a:off x="6153536" y="4273368"/>
            <a:ext cx="2103120" cy="100584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7315E547-34D5-472B-92E9-4B081837A590}"/>
              </a:ext>
            </a:extLst>
          </p:cNvPr>
          <p:cNvSpPr/>
          <p:nvPr/>
        </p:nvSpPr>
        <p:spPr>
          <a:xfrm>
            <a:off x="6112489" y="144080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stage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E4A60D-A076-4DF3-A22C-784E1E9F2002}"/>
              </a:ext>
            </a:extLst>
          </p:cNvPr>
          <p:cNvCxnSpPr>
            <a:cxnSpLocks/>
            <a:stCxn id="663" idx="3"/>
            <a:endCxn id="665" idx="1"/>
          </p:cNvCxnSpPr>
          <p:nvPr/>
        </p:nvCxnSpPr>
        <p:spPr>
          <a:xfrm>
            <a:off x="5671176" y="3743930"/>
            <a:ext cx="390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EDE1F-0EE7-46BD-8BF7-1F63674DBA31}"/>
              </a:ext>
            </a:extLst>
          </p:cNvPr>
          <p:cNvGrpSpPr/>
          <p:nvPr/>
        </p:nvGrpSpPr>
        <p:grpSpPr>
          <a:xfrm>
            <a:off x="9074340" y="1325808"/>
            <a:ext cx="4914900" cy="4046772"/>
            <a:chOff x="10991850" y="222027"/>
            <a:chExt cx="5385775" cy="44344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A85F13-40BB-4AA6-BF6D-1D2EEED9BE05}"/>
                </a:ext>
              </a:extLst>
            </p:cNvPr>
            <p:cNvSpPr/>
            <p:nvPr/>
          </p:nvSpPr>
          <p:spPr>
            <a:xfrm>
              <a:off x="10991850" y="1129969"/>
              <a:ext cx="5385775" cy="35265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10D997F2-7931-4F76-BB02-0604E58C6A6B}"/>
                </a:ext>
              </a:extLst>
            </p:cNvPr>
            <p:cNvGrpSpPr/>
            <p:nvPr/>
          </p:nvGrpSpPr>
          <p:grpSpPr>
            <a:xfrm>
              <a:off x="11167498" y="222027"/>
              <a:ext cx="4655499" cy="4239545"/>
              <a:chOff x="27436" y="86984"/>
              <a:chExt cx="4655499" cy="4239545"/>
            </a:xfrm>
          </p:grpSpPr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FC743D1D-39E0-4B56-98D8-45C86708109F}"/>
                  </a:ext>
                </a:extLst>
              </p:cNvPr>
              <p:cNvGrpSpPr/>
              <p:nvPr/>
            </p:nvGrpSpPr>
            <p:grpSpPr>
              <a:xfrm>
                <a:off x="2340681" y="1628237"/>
                <a:ext cx="547871" cy="1004472"/>
                <a:chOff x="6689765" y="1950829"/>
                <a:chExt cx="792364" cy="1452728"/>
              </a:xfrm>
              <a:solidFill>
                <a:srgbClr val="7030A0"/>
              </a:solidFill>
            </p:grpSpPr>
            <p:sp>
              <p:nvSpPr>
                <p:cNvPr id="935" name="Oval 934">
                  <a:extLst>
                    <a:ext uri="{FF2B5EF4-FFF2-40B4-BE49-F238E27FC236}">
                      <a16:creationId xmlns:a16="http://schemas.microsoft.com/office/drawing/2014/main" id="{F1905F56-5004-45C9-A74C-4E9A8AED6D08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6" name="Group 935">
                  <a:extLst>
                    <a:ext uri="{FF2B5EF4-FFF2-40B4-BE49-F238E27FC236}">
                      <a16:creationId xmlns:a16="http://schemas.microsoft.com/office/drawing/2014/main" id="{8736C840-970A-418C-B4A1-ED70C951D3D1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F92814A3-49AF-43CD-B0D7-657C069019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Oval 957">
                    <a:extLst>
                      <a:ext uri="{FF2B5EF4-FFF2-40B4-BE49-F238E27FC236}">
                        <a16:creationId xmlns:a16="http://schemas.microsoft.com/office/drawing/2014/main" id="{AA0E94B0-BB75-4E38-909B-E0B33F9A8A3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Oval 958">
                    <a:extLst>
                      <a:ext uri="{FF2B5EF4-FFF2-40B4-BE49-F238E27FC236}">
                        <a16:creationId xmlns:a16="http://schemas.microsoft.com/office/drawing/2014/main" id="{75AF2D51-8E4D-4C2F-AA45-6B3BC11809D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7" name="Group 936">
                  <a:extLst>
                    <a:ext uri="{FF2B5EF4-FFF2-40B4-BE49-F238E27FC236}">
                      <a16:creationId xmlns:a16="http://schemas.microsoft.com/office/drawing/2014/main" id="{BE71E6A2-07C2-4F88-867D-BF819CFE4A75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A92D52C6-601A-4D4F-AFD8-9943F1DDD3F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Oval 954">
                    <a:extLst>
                      <a:ext uri="{FF2B5EF4-FFF2-40B4-BE49-F238E27FC236}">
                        <a16:creationId xmlns:a16="http://schemas.microsoft.com/office/drawing/2014/main" id="{1505EF5D-E477-4176-94CD-9321700C526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Oval 955">
                    <a:extLst>
                      <a:ext uri="{FF2B5EF4-FFF2-40B4-BE49-F238E27FC236}">
                        <a16:creationId xmlns:a16="http://schemas.microsoft.com/office/drawing/2014/main" id="{D06370F8-3DAB-4223-B3FD-9679C06B742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8" name="Group 937">
                  <a:extLst>
                    <a:ext uri="{FF2B5EF4-FFF2-40B4-BE49-F238E27FC236}">
                      <a16:creationId xmlns:a16="http://schemas.microsoft.com/office/drawing/2014/main" id="{1DC539D2-8B5D-4E79-A9E8-2E033C1D81E7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560DD85B-4E1C-47EB-814C-B353F121CA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Oval 951">
                    <a:extLst>
                      <a:ext uri="{FF2B5EF4-FFF2-40B4-BE49-F238E27FC236}">
                        <a16:creationId xmlns:a16="http://schemas.microsoft.com/office/drawing/2014/main" id="{F9426EA9-A4EC-4851-B4CF-A829E2B5F256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Oval 952">
                    <a:extLst>
                      <a:ext uri="{FF2B5EF4-FFF2-40B4-BE49-F238E27FC236}">
                        <a16:creationId xmlns:a16="http://schemas.microsoft.com/office/drawing/2014/main" id="{4C023795-2D6A-4A11-8D53-B55EE57029A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9" name="Group 938">
                  <a:extLst>
                    <a:ext uri="{FF2B5EF4-FFF2-40B4-BE49-F238E27FC236}">
                      <a16:creationId xmlns:a16="http://schemas.microsoft.com/office/drawing/2014/main" id="{52460967-A9D8-42F5-B459-7C4CB3A47A0C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5AE9E03C-D0AF-463E-A824-8F3756B374B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Oval 948">
                    <a:extLst>
                      <a:ext uri="{FF2B5EF4-FFF2-40B4-BE49-F238E27FC236}">
                        <a16:creationId xmlns:a16="http://schemas.microsoft.com/office/drawing/2014/main" id="{CF4F87DE-01B0-41D5-BACA-E4C09134EC15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Oval 949">
                    <a:extLst>
                      <a:ext uri="{FF2B5EF4-FFF2-40B4-BE49-F238E27FC236}">
                        <a16:creationId xmlns:a16="http://schemas.microsoft.com/office/drawing/2014/main" id="{65B01E98-E86A-4E9D-96AB-B7701EA0D42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0" name="Group 939">
                  <a:extLst>
                    <a:ext uri="{FF2B5EF4-FFF2-40B4-BE49-F238E27FC236}">
                      <a16:creationId xmlns:a16="http://schemas.microsoft.com/office/drawing/2014/main" id="{D5C7C370-DDA1-4D8A-B49C-50840CC5EA84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00E14DA1-6329-47F1-950A-D845E4E4845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6" name="Oval 945">
                    <a:extLst>
                      <a:ext uri="{FF2B5EF4-FFF2-40B4-BE49-F238E27FC236}">
                        <a16:creationId xmlns:a16="http://schemas.microsoft.com/office/drawing/2014/main" id="{C8CACC1C-53DF-46D2-9964-4A88647192E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7" name="Oval 946">
                    <a:extLst>
                      <a:ext uri="{FF2B5EF4-FFF2-40B4-BE49-F238E27FC236}">
                        <a16:creationId xmlns:a16="http://schemas.microsoft.com/office/drawing/2014/main" id="{2420BCF9-0519-45D7-9E10-21EE3A7E0774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1" name="Group 940">
                  <a:extLst>
                    <a:ext uri="{FF2B5EF4-FFF2-40B4-BE49-F238E27FC236}">
                      <a16:creationId xmlns:a16="http://schemas.microsoft.com/office/drawing/2014/main" id="{08138ED8-8914-4D83-B259-0C233D6F8C98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4771E7D3-3400-442F-B69D-4D93E4D0FDE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Oval 942">
                    <a:extLst>
                      <a:ext uri="{FF2B5EF4-FFF2-40B4-BE49-F238E27FC236}">
                        <a16:creationId xmlns:a16="http://schemas.microsoft.com/office/drawing/2014/main" id="{478E8ABB-23D2-4C99-9616-A381BE140A80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4" name="Oval 943">
                    <a:extLst>
                      <a:ext uri="{FF2B5EF4-FFF2-40B4-BE49-F238E27FC236}">
                        <a16:creationId xmlns:a16="http://schemas.microsoft.com/office/drawing/2014/main" id="{71249F2A-1E82-4303-90F7-0FF45E8A0B8A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6" name="Graphic 675" descr="Smart Phone">
                <a:extLst>
                  <a:ext uri="{FF2B5EF4-FFF2-40B4-BE49-F238E27FC236}">
                    <a16:creationId xmlns:a16="http://schemas.microsoft.com/office/drawing/2014/main" id="{5D752608-B238-41BF-83E8-CCE52B8B1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37945" y="155807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BF513950-54FE-4B24-9761-EA7E2C40B1FE}"/>
                  </a:ext>
                </a:extLst>
              </p:cNvPr>
              <p:cNvGrpSpPr/>
              <p:nvPr/>
            </p:nvGrpSpPr>
            <p:grpSpPr>
              <a:xfrm>
                <a:off x="1758794" y="3322057"/>
                <a:ext cx="547871" cy="1004472"/>
                <a:chOff x="6689765" y="1950829"/>
                <a:chExt cx="792364" cy="1452728"/>
              </a:xfrm>
              <a:solidFill>
                <a:srgbClr val="0070C0"/>
              </a:solidFill>
            </p:grpSpPr>
            <p:sp>
              <p:nvSpPr>
                <p:cNvPr id="910" name="Oval 909">
                  <a:extLst>
                    <a:ext uri="{FF2B5EF4-FFF2-40B4-BE49-F238E27FC236}">
                      <a16:creationId xmlns:a16="http://schemas.microsoft.com/office/drawing/2014/main" id="{8AAE639E-63C1-4205-9267-80FB37583ECB}"/>
                    </a:ext>
                  </a:extLst>
                </p:cNvPr>
                <p:cNvSpPr/>
                <p:nvPr/>
              </p:nvSpPr>
              <p:spPr>
                <a:xfrm>
                  <a:off x="6816622" y="1950829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1" name="Group 910">
                  <a:extLst>
                    <a:ext uri="{FF2B5EF4-FFF2-40B4-BE49-F238E27FC236}">
                      <a16:creationId xmlns:a16="http://schemas.microsoft.com/office/drawing/2014/main" id="{9CAFEC46-FF37-4C1C-95AA-F476029CE1FA}"/>
                    </a:ext>
                  </a:extLst>
                </p:cNvPr>
                <p:cNvGrpSpPr/>
                <p:nvPr/>
              </p:nvGrpSpPr>
              <p:grpSpPr>
                <a:xfrm>
                  <a:off x="6803700" y="2223837"/>
                  <a:ext cx="296573" cy="746097"/>
                  <a:chOff x="6276975" y="2308860"/>
                  <a:chExt cx="274320" cy="731520"/>
                </a:xfrm>
                <a:grpFill/>
              </p:grpSpPr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AF438AC-000A-48D4-AEB7-86507577CB9C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Oval 932">
                    <a:extLst>
                      <a:ext uri="{FF2B5EF4-FFF2-40B4-BE49-F238E27FC236}">
                        <a16:creationId xmlns:a16="http://schemas.microsoft.com/office/drawing/2014/main" id="{B163417D-1E79-4253-BEDB-AAB75C9AD85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Oval 933">
                    <a:extLst>
                      <a:ext uri="{FF2B5EF4-FFF2-40B4-BE49-F238E27FC236}">
                        <a16:creationId xmlns:a16="http://schemas.microsoft.com/office/drawing/2014/main" id="{3E673BF8-2915-4F23-B4AF-3A653CF1647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67670BA4-A0DE-471D-B1B8-B60980B5C896}"/>
                    </a:ext>
                  </a:extLst>
                </p:cNvPr>
                <p:cNvGrpSpPr/>
                <p:nvPr/>
              </p:nvGrpSpPr>
              <p:grpSpPr>
                <a:xfrm rot="18875147">
                  <a:off x="7036694" y="2215963"/>
                  <a:ext cx="137160" cy="387336"/>
                  <a:chOff x="6276975" y="2308860"/>
                  <a:chExt cx="274320" cy="731520"/>
                </a:xfrm>
                <a:grpFill/>
              </p:grpSpPr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AAF980D0-6825-4754-B5A0-6145B4A841C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Oval 929">
                    <a:extLst>
                      <a:ext uri="{FF2B5EF4-FFF2-40B4-BE49-F238E27FC236}">
                        <a16:creationId xmlns:a16="http://schemas.microsoft.com/office/drawing/2014/main" id="{24486022-F9D4-42E3-A120-96F28A45DE9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Oval 930">
                    <a:extLst>
                      <a:ext uri="{FF2B5EF4-FFF2-40B4-BE49-F238E27FC236}">
                        <a16:creationId xmlns:a16="http://schemas.microsoft.com/office/drawing/2014/main" id="{AB57452D-1C2D-4029-9CDB-B29879D31A89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DA5C88AA-AD0B-43A6-9F55-0A6FE249A3F0}"/>
                    </a:ext>
                  </a:extLst>
                </p:cNvPr>
                <p:cNvGrpSpPr/>
                <p:nvPr/>
              </p:nvGrpSpPr>
              <p:grpSpPr>
                <a:xfrm rot="3328451" flipH="1">
                  <a:off x="7230669" y="2241063"/>
                  <a:ext cx="137160" cy="365760"/>
                  <a:chOff x="6276975" y="2308860"/>
                  <a:chExt cx="274320" cy="731520"/>
                </a:xfrm>
                <a:grpFill/>
              </p:grpSpPr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FE70DFEE-2DAC-418C-A081-39F88AD810F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Oval 926">
                    <a:extLst>
                      <a:ext uri="{FF2B5EF4-FFF2-40B4-BE49-F238E27FC236}">
                        <a16:creationId xmlns:a16="http://schemas.microsoft.com/office/drawing/2014/main" id="{FA5A29D3-3806-4361-B173-09847797212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Oval 927">
                    <a:extLst>
                      <a:ext uri="{FF2B5EF4-FFF2-40B4-BE49-F238E27FC236}">
                        <a16:creationId xmlns:a16="http://schemas.microsoft.com/office/drawing/2014/main" id="{BF7BC55E-B8A3-4B02-8CC3-881EC914D80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4" name="Group 913">
                  <a:extLst>
                    <a:ext uri="{FF2B5EF4-FFF2-40B4-BE49-F238E27FC236}">
                      <a16:creationId xmlns:a16="http://schemas.microsoft.com/office/drawing/2014/main" id="{D468B18E-9B4B-4C0F-AD03-3E44B3EB5C92}"/>
                    </a:ext>
                  </a:extLst>
                </p:cNvPr>
                <p:cNvGrpSpPr/>
                <p:nvPr/>
              </p:nvGrpSpPr>
              <p:grpSpPr>
                <a:xfrm rot="2158251" flipH="1">
                  <a:off x="6689765" y="2212588"/>
                  <a:ext cx="169450" cy="548350"/>
                  <a:chOff x="6276975" y="2308860"/>
                  <a:chExt cx="274320" cy="731520"/>
                </a:xfrm>
                <a:grpFill/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EF16FE1D-3D5B-477F-B7C8-2A76B8278FD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Oval 923">
                    <a:extLst>
                      <a:ext uri="{FF2B5EF4-FFF2-40B4-BE49-F238E27FC236}">
                        <a16:creationId xmlns:a16="http://schemas.microsoft.com/office/drawing/2014/main" id="{A645DF3F-7072-4CEA-B0CB-7AA2744B8863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Oval 924">
                    <a:extLst>
                      <a:ext uri="{FF2B5EF4-FFF2-40B4-BE49-F238E27FC236}">
                        <a16:creationId xmlns:a16="http://schemas.microsoft.com/office/drawing/2014/main" id="{34CA90C5-CA3F-4327-B288-23070287BB8D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5" name="Group 914">
                  <a:extLst>
                    <a:ext uri="{FF2B5EF4-FFF2-40B4-BE49-F238E27FC236}">
                      <a16:creationId xmlns:a16="http://schemas.microsoft.com/office/drawing/2014/main" id="{478A4160-7CDC-4B96-A143-36604B5AD885}"/>
                    </a:ext>
                  </a:extLst>
                </p:cNvPr>
                <p:cNvGrpSpPr/>
                <p:nvPr/>
              </p:nvGrpSpPr>
              <p:grpSpPr>
                <a:xfrm rot="674548" flipH="1">
                  <a:off x="6755002" y="2778333"/>
                  <a:ext cx="164927" cy="625204"/>
                  <a:chOff x="6276975" y="2308860"/>
                  <a:chExt cx="274320" cy="731520"/>
                </a:xfrm>
                <a:grpFill/>
              </p:grpSpPr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1B2CB4CB-06CA-4401-AA1A-6AD477F34128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Oval 920">
                    <a:extLst>
                      <a:ext uri="{FF2B5EF4-FFF2-40B4-BE49-F238E27FC236}">
                        <a16:creationId xmlns:a16="http://schemas.microsoft.com/office/drawing/2014/main" id="{75199E63-3FB4-4E2E-A2CA-9215C68D3CC2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Oval 921">
                    <a:extLst>
                      <a:ext uri="{FF2B5EF4-FFF2-40B4-BE49-F238E27FC236}">
                        <a16:creationId xmlns:a16="http://schemas.microsoft.com/office/drawing/2014/main" id="{2AB4E56C-E647-4DAA-A666-650BBE17F3DF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8F4E7600-D5F5-44D2-9674-DB2B66AAABF7}"/>
                    </a:ext>
                  </a:extLst>
                </p:cNvPr>
                <p:cNvGrpSpPr/>
                <p:nvPr/>
              </p:nvGrpSpPr>
              <p:grpSpPr>
                <a:xfrm rot="20909712">
                  <a:off x="6981442" y="2747342"/>
                  <a:ext cx="159804" cy="656215"/>
                  <a:chOff x="6276975" y="2308860"/>
                  <a:chExt cx="274320" cy="731520"/>
                </a:xfrm>
                <a:grpFill/>
              </p:grpSpPr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DA72BBBC-397E-479C-8246-80FD999711AB}"/>
                      </a:ext>
                    </a:extLst>
                  </p:cNvPr>
                  <p:cNvSpPr/>
                  <p:nvPr/>
                </p:nvSpPr>
                <p:spPr>
                  <a:xfrm>
                    <a:off x="6276975" y="2446020"/>
                    <a:ext cx="274320" cy="4572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Oval 917">
                    <a:extLst>
                      <a:ext uri="{FF2B5EF4-FFF2-40B4-BE49-F238E27FC236}">
                        <a16:creationId xmlns:a16="http://schemas.microsoft.com/office/drawing/2014/main" id="{F8000E2B-825B-4B0F-B5AF-B8D11E7B4471}"/>
                      </a:ext>
                    </a:extLst>
                  </p:cNvPr>
                  <p:cNvSpPr/>
                  <p:nvPr/>
                </p:nvSpPr>
                <p:spPr>
                  <a:xfrm>
                    <a:off x="6276975" y="23088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9" name="Oval 918">
                    <a:extLst>
                      <a:ext uri="{FF2B5EF4-FFF2-40B4-BE49-F238E27FC236}">
                        <a16:creationId xmlns:a16="http://schemas.microsoft.com/office/drawing/2014/main" id="{67A7E30C-79AA-4E6E-AEDA-FC162FF5D307}"/>
                      </a:ext>
                    </a:extLst>
                  </p:cNvPr>
                  <p:cNvSpPr/>
                  <p:nvPr/>
                </p:nvSpPr>
                <p:spPr>
                  <a:xfrm>
                    <a:off x="6276975" y="2766060"/>
                    <a:ext cx="274320" cy="27432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678" name="Graphic 677" descr="Smart Phone">
                <a:extLst>
                  <a:ext uri="{FF2B5EF4-FFF2-40B4-BE49-F238E27FC236}">
                    <a16:creationId xmlns:a16="http://schemas.microsoft.com/office/drawing/2014/main" id="{4EFCD0D1-7E5E-4858-ACA1-9BF6D1407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56058" y="3251890"/>
                <a:ext cx="387400" cy="387400"/>
              </a:xfrm>
              <a:prstGeom prst="rect">
                <a:avLst/>
              </a:prstGeom>
            </p:spPr>
          </p:pic>
          <p:grpSp>
            <p:nvGrpSpPr>
              <p:cNvPr id="679" name="Group 678">
                <a:extLst>
                  <a:ext uri="{FF2B5EF4-FFF2-40B4-BE49-F238E27FC236}">
                    <a16:creationId xmlns:a16="http://schemas.microsoft.com/office/drawing/2014/main" id="{0DB03D8C-3620-4B92-B4CC-EADD368D4DE5}"/>
                  </a:ext>
                </a:extLst>
              </p:cNvPr>
              <p:cNvGrpSpPr/>
              <p:nvPr/>
            </p:nvGrpSpPr>
            <p:grpSpPr>
              <a:xfrm>
                <a:off x="3359960" y="412447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834" name="Group 833">
                  <a:extLst>
                    <a:ext uri="{FF2B5EF4-FFF2-40B4-BE49-F238E27FC236}">
                      <a16:creationId xmlns:a16="http://schemas.microsoft.com/office/drawing/2014/main" id="{BD8BEA72-02F5-4A85-8058-DEA44C3728B0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9B0E4D65-01F8-4F85-A97E-0194E71BD802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90" name="Group 889">
                    <a:extLst>
                      <a:ext uri="{FF2B5EF4-FFF2-40B4-BE49-F238E27FC236}">
                        <a16:creationId xmlns:a16="http://schemas.microsoft.com/office/drawing/2014/main" id="{8B5FE298-A977-4D24-B2CC-A38DDF5DDA1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906" name="Rectangle 905">
                      <a:extLst>
                        <a:ext uri="{FF2B5EF4-FFF2-40B4-BE49-F238E27FC236}">
                          <a16:creationId xmlns:a16="http://schemas.microsoft.com/office/drawing/2014/main" id="{147F05D5-6A91-478F-BC55-8494DD7A2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7" name="Rectangle 906">
                      <a:extLst>
                        <a:ext uri="{FF2B5EF4-FFF2-40B4-BE49-F238E27FC236}">
                          <a16:creationId xmlns:a16="http://schemas.microsoft.com/office/drawing/2014/main" id="{23EFE75B-1836-4AFA-8B27-890B5E736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8" name="Rectangle 907">
                      <a:extLst>
                        <a:ext uri="{FF2B5EF4-FFF2-40B4-BE49-F238E27FC236}">
                          <a16:creationId xmlns:a16="http://schemas.microsoft.com/office/drawing/2014/main" id="{A910B902-C7B4-4A35-97EB-D00ABE035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9" name="Rectangle 908">
                      <a:extLst>
                        <a:ext uri="{FF2B5EF4-FFF2-40B4-BE49-F238E27FC236}">
                          <a16:creationId xmlns:a16="http://schemas.microsoft.com/office/drawing/2014/main" id="{8E8DB269-CAA9-4A6A-B068-A6576AF70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1" name="Group 890">
                    <a:extLst>
                      <a:ext uri="{FF2B5EF4-FFF2-40B4-BE49-F238E27FC236}">
                        <a16:creationId xmlns:a16="http://schemas.microsoft.com/office/drawing/2014/main" id="{9F22290C-2ADD-4AE2-8A56-AED2B1DCDED3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902" name="Rectangle 901">
                      <a:extLst>
                        <a:ext uri="{FF2B5EF4-FFF2-40B4-BE49-F238E27FC236}">
                          <a16:creationId xmlns:a16="http://schemas.microsoft.com/office/drawing/2014/main" id="{2A71CF36-D978-4450-B8CF-95608EC5C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3" name="Rectangle 902">
                      <a:extLst>
                        <a:ext uri="{FF2B5EF4-FFF2-40B4-BE49-F238E27FC236}">
                          <a16:creationId xmlns:a16="http://schemas.microsoft.com/office/drawing/2014/main" id="{15A442A8-CF2C-485F-BF0E-29F175F4B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4" name="Rectangle 903">
                      <a:extLst>
                        <a:ext uri="{FF2B5EF4-FFF2-40B4-BE49-F238E27FC236}">
                          <a16:creationId xmlns:a16="http://schemas.microsoft.com/office/drawing/2014/main" id="{E14448E0-A9A5-4329-8C72-05C4F06DE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5" name="Rectangle 904">
                      <a:extLst>
                        <a:ext uri="{FF2B5EF4-FFF2-40B4-BE49-F238E27FC236}">
                          <a16:creationId xmlns:a16="http://schemas.microsoft.com/office/drawing/2014/main" id="{8577786C-FF9C-4411-A332-F003216A9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2" name="Group 891">
                    <a:extLst>
                      <a:ext uri="{FF2B5EF4-FFF2-40B4-BE49-F238E27FC236}">
                        <a16:creationId xmlns:a16="http://schemas.microsoft.com/office/drawing/2014/main" id="{DA4D227A-7AA9-4EFC-9CEC-B42FEA290A0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98" name="Rectangle 897">
                      <a:extLst>
                        <a:ext uri="{FF2B5EF4-FFF2-40B4-BE49-F238E27FC236}">
                          <a16:creationId xmlns:a16="http://schemas.microsoft.com/office/drawing/2014/main" id="{FCD4CC0E-3D46-4021-8962-1F0B25157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9" name="Rectangle 898">
                      <a:extLst>
                        <a:ext uri="{FF2B5EF4-FFF2-40B4-BE49-F238E27FC236}">
                          <a16:creationId xmlns:a16="http://schemas.microsoft.com/office/drawing/2014/main" id="{BC450A4F-D8A2-4F0E-AB98-E5A0C9AA2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0" name="Rectangle 899">
                      <a:extLst>
                        <a:ext uri="{FF2B5EF4-FFF2-40B4-BE49-F238E27FC236}">
                          <a16:creationId xmlns:a16="http://schemas.microsoft.com/office/drawing/2014/main" id="{EBC99877-D7DD-42BF-A42B-BA31F51ECA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1" name="Rectangle 900">
                      <a:extLst>
                        <a:ext uri="{FF2B5EF4-FFF2-40B4-BE49-F238E27FC236}">
                          <a16:creationId xmlns:a16="http://schemas.microsoft.com/office/drawing/2014/main" id="{DA7F3D7E-87C0-4F5E-9111-C105E2A9A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93" name="Group 892">
                    <a:extLst>
                      <a:ext uri="{FF2B5EF4-FFF2-40B4-BE49-F238E27FC236}">
                        <a16:creationId xmlns:a16="http://schemas.microsoft.com/office/drawing/2014/main" id="{2FAEF1C5-4B39-440D-9C97-1D74DC6A972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94" name="Rectangle 893">
                      <a:extLst>
                        <a:ext uri="{FF2B5EF4-FFF2-40B4-BE49-F238E27FC236}">
                          <a16:creationId xmlns:a16="http://schemas.microsoft.com/office/drawing/2014/main" id="{623CAA96-FDB4-4064-93A1-85288207D8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FECBB591-9C25-400C-99EC-B34FC6AED6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D69A9907-937E-447A-9085-A729EDED6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7" name="Rectangle 896">
                      <a:extLst>
                        <a:ext uri="{FF2B5EF4-FFF2-40B4-BE49-F238E27FC236}">
                          <a16:creationId xmlns:a16="http://schemas.microsoft.com/office/drawing/2014/main" id="{DF8EA901-5C4B-4A86-927C-F68613308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813D7AA7-0AD3-4CCF-ADBD-598ECC1E85BE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F30E2527-AA70-475B-8446-AA70115F9C0E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69" name="Group 868">
                    <a:extLst>
                      <a:ext uri="{FF2B5EF4-FFF2-40B4-BE49-F238E27FC236}">
                        <a16:creationId xmlns:a16="http://schemas.microsoft.com/office/drawing/2014/main" id="{76DC9046-49F3-4A56-B44D-ECF0EE7B5C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85" name="Rectangle 884">
                      <a:extLst>
                        <a:ext uri="{FF2B5EF4-FFF2-40B4-BE49-F238E27FC236}">
                          <a16:creationId xmlns:a16="http://schemas.microsoft.com/office/drawing/2014/main" id="{9EB8383B-7D84-4396-B106-1A412EB88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6" name="Rectangle 885">
                      <a:extLst>
                        <a:ext uri="{FF2B5EF4-FFF2-40B4-BE49-F238E27FC236}">
                          <a16:creationId xmlns:a16="http://schemas.microsoft.com/office/drawing/2014/main" id="{12CAE309-4E96-4DC0-8DEB-89088C465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7" name="Rectangle 886">
                      <a:extLst>
                        <a:ext uri="{FF2B5EF4-FFF2-40B4-BE49-F238E27FC236}">
                          <a16:creationId xmlns:a16="http://schemas.microsoft.com/office/drawing/2014/main" id="{79082ADB-E6C8-48A7-97C2-AC488C418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8" name="Rectangle 887">
                      <a:extLst>
                        <a:ext uri="{FF2B5EF4-FFF2-40B4-BE49-F238E27FC236}">
                          <a16:creationId xmlns:a16="http://schemas.microsoft.com/office/drawing/2014/main" id="{FD10FA52-7B4D-4B2A-94DF-FF5186DE5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0" name="Group 869">
                    <a:extLst>
                      <a:ext uri="{FF2B5EF4-FFF2-40B4-BE49-F238E27FC236}">
                        <a16:creationId xmlns:a16="http://schemas.microsoft.com/office/drawing/2014/main" id="{DD08EEC0-E7E6-4616-9A88-9297A976F4B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81" name="Rectangle 880">
                      <a:extLst>
                        <a:ext uri="{FF2B5EF4-FFF2-40B4-BE49-F238E27FC236}">
                          <a16:creationId xmlns:a16="http://schemas.microsoft.com/office/drawing/2014/main" id="{35DD3DF2-80C8-4E01-A70C-B7BE3E6E1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Rectangle 881">
                      <a:extLst>
                        <a:ext uri="{FF2B5EF4-FFF2-40B4-BE49-F238E27FC236}">
                          <a16:creationId xmlns:a16="http://schemas.microsoft.com/office/drawing/2014/main" id="{06CE0B21-EBB3-485A-9001-84941FC78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3" name="Rectangle 882">
                      <a:extLst>
                        <a:ext uri="{FF2B5EF4-FFF2-40B4-BE49-F238E27FC236}">
                          <a16:creationId xmlns:a16="http://schemas.microsoft.com/office/drawing/2014/main" id="{8CD64F6B-978F-44FD-9B65-612EBDF4C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4" name="Rectangle 883">
                      <a:extLst>
                        <a:ext uri="{FF2B5EF4-FFF2-40B4-BE49-F238E27FC236}">
                          <a16:creationId xmlns:a16="http://schemas.microsoft.com/office/drawing/2014/main" id="{CD0FAC3B-06D2-4B86-B2DD-38A354307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1" name="Group 870">
                    <a:extLst>
                      <a:ext uri="{FF2B5EF4-FFF2-40B4-BE49-F238E27FC236}">
                        <a16:creationId xmlns:a16="http://schemas.microsoft.com/office/drawing/2014/main" id="{E7A45DA3-9E65-45CB-A1EB-19C95D664EDE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77" name="Rectangle 876">
                      <a:extLst>
                        <a:ext uri="{FF2B5EF4-FFF2-40B4-BE49-F238E27FC236}">
                          <a16:creationId xmlns:a16="http://schemas.microsoft.com/office/drawing/2014/main" id="{E6AB736F-CC94-48D9-BF9E-04E3C3E9A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Rectangle 877">
                      <a:extLst>
                        <a:ext uri="{FF2B5EF4-FFF2-40B4-BE49-F238E27FC236}">
                          <a16:creationId xmlns:a16="http://schemas.microsoft.com/office/drawing/2014/main" id="{D42964FD-E227-44CE-847C-D9D4318C2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Rectangle 878">
                      <a:extLst>
                        <a:ext uri="{FF2B5EF4-FFF2-40B4-BE49-F238E27FC236}">
                          <a16:creationId xmlns:a16="http://schemas.microsoft.com/office/drawing/2014/main" id="{104F6824-B5D9-4786-8862-672D67B5C9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Rectangle 879">
                      <a:extLst>
                        <a:ext uri="{FF2B5EF4-FFF2-40B4-BE49-F238E27FC236}">
                          <a16:creationId xmlns:a16="http://schemas.microsoft.com/office/drawing/2014/main" id="{06E8664C-6D40-47CB-B5F7-C7802ED1C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72" name="Group 871">
                    <a:extLst>
                      <a:ext uri="{FF2B5EF4-FFF2-40B4-BE49-F238E27FC236}">
                        <a16:creationId xmlns:a16="http://schemas.microsoft.com/office/drawing/2014/main" id="{03102881-A8CB-4B0F-B87C-9C59FF87E3F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73" name="Rectangle 872">
                      <a:extLst>
                        <a:ext uri="{FF2B5EF4-FFF2-40B4-BE49-F238E27FC236}">
                          <a16:creationId xmlns:a16="http://schemas.microsoft.com/office/drawing/2014/main" id="{17BE3FF6-C534-40C1-88F0-8C6D5FBAD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Rectangle 873">
                      <a:extLst>
                        <a:ext uri="{FF2B5EF4-FFF2-40B4-BE49-F238E27FC236}">
                          <a16:creationId xmlns:a16="http://schemas.microsoft.com/office/drawing/2014/main" id="{31ECA884-8053-46FB-B317-C4F92FA48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Rectangle 874">
                      <a:extLst>
                        <a:ext uri="{FF2B5EF4-FFF2-40B4-BE49-F238E27FC236}">
                          <a16:creationId xmlns:a16="http://schemas.microsoft.com/office/drawing/2014/main" id="{9077EE01-25D2-4880-AECC-BEE5E2923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Rectangle 875">
                      <a:extLst>
                        <a:ext uri="{FF2B5EF4-FFF2-40B4-BE49-F238E27FC236}">
                          <a16:creationId xmlns:a16="http://schemas.microsoft.com/office/drawing/2014/main" id="{C27D040B-2B86-4025-BD1B-BEB5A5004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2B2783D-85DF-4D1E-9E7C-A33A7788F8C3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26327EFF-C25D-4D76-83CA-2406BBE700C8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42" name="Group 841">
                    <a:extLst>
                      <a:ext uri="{FF2B5EF4-FFF2-40B4-BE49-F238E27FC236}">
                        <a16:creationId xmlns:a16="http://schemas.microsoft.com/office/drawing/2014/main" id="{0A7705E1-1F4E-4F8B-8175-624BB3E9668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63" name="Rectangle 862">
                      <a:extLst>
                        <a:ext uri="{FF2B5EF4-FFF2-40B4-BE49-F238E27FC236}">
                          <a16:creationId xmlns:a16="http://schemas.microsoft.com/office/drawing/2014/main" id="{AFB3A380-C3AA-4107-8E9E-9BE3E072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Rectangle 863">
                      <a:extLst>
                        <a:ext uri="{FF2B5EF4-FFF2-40B4-BE49-F238E27FC236}">
                          <a16:creationId xmlns:a16="http://schemas.microsoft.com/office/drawing/2014/main" id="{98F4F433-B255-4CF3-BC00-5106491BC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5" name="Rectangle 864">
                      <a:extLst>
                        <a:ext uri="{FF2B5EF4-FFF2-40B4-BE49-F238E27FC236}">
                          <a16:creationId xmlns:a16="http://schemas.microsoft.com/office/drawing/2014/main" id="{52C92F0F-3418-4F48-9077-3B36F126B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Rectangle 866">
                      <a:extLst>
                        <a:ext uri="{FF2B5EF4-FFF2-40B4-BE49-F238E27FC236}">
                          <a16:creationId xmlns:a16="http://schemas.microsoft.com/office/drawing/2014/main" id="{ACC253AF-47B9-4F27-A529-0238A522D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3" name="Group 842">
                    <a:extLst>
                      <a:ext uri="{FF2B5EF4-FFF2-40B4-BE49-F238E27FC236}">
                        <a16:creationId xmlns:a16="http://schemas.microsoft.com/office/drawing/2014/main" id="{D31072AE-8FCE-4A98-89DC-9DA57CFA75D8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54" name="Rectangle 853">
                      <a:extLst>
                        <a:ext uri="{FF2B5EF4-FFF2-40B4-BE49-F238E27FC236}">
                          <a16:creationId xmlns:a16="http://schemas.microsoft.com/office/drawing/2014/main" id="{7639BE71-CF0F-4387-8AFE-4FA01EAF3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5" name="Rectangle 854">
                      <a:extLst>
                        <a:ext uri="{FF2B5EF4-FFF2-40B4-BE49-F238E27FC236}">
                          <a16:creationId xmlns:a16="http://schemas.microsoft.com/office/drawing/2014/main" id="{F6BA4788-CCFC-408E-8386-9F7EA28D8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9" name="Rectangle 858">
                      <a:extLst>
                        <a:ext uri="{FF2B5EF4-FFF2-40B4-BE49-F238E27FC236}">
                          <a16:creationId xmlns:a16="http://schemas.microsoft.com/office/drawing/2014/main" id="{995B319B-1122-4E5F-AD9E-F1FB9EEAD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Rectangle 859">
                      <a:extLst>
                        <a:ext uri="{FF2B5EF4-FFF2-40B4-BE49-F238E27FC236}">
                          <a16:creationId xmlns:a16="http://schemas.microsoft.com/office/drawing/2014/main" id="{F3B6B925-6F76-4FA6-8BB2-CDF674733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4" name="Group 843">
                    <a:extLst>
                      <a:ext uri="{FF2B5EF4-FFF2-40B4-BE49-F238E27FC236}">
                        <a16:creationId xmlns:a16="http://schemas.microsoft.com/office/drawing/2014/main" id="{C21EE3C9-591A-4FA4-9154-A554E57732B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50" name="Rectangle 849">
                      <a:extLst>
                        <a:ext uri="{FF2B5EF4-FFF2-40B4-BE49-F238E27FC236}">
                          <a16:creationId xmlns:a16="http://schemas.microsoft.com/office/drawing/2014/main" id="{9C1BE304-C4FD-4EF3-9883-87A38C7C6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Rectangle 850">
                      <a:extLst>
                        <a:ext uri="{FF2B5EF4-FFF2-40B4-BE49-F238E27FC236}">
                          <a16:creationId xmlns:a16="http://schemas.microsoft.com/office/drawing/2014/main" id="{7759ED7D-80FC-4668-93B0-0899B45E1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Rectangle 851">
                      <a:extLst>
                        <a:ext uri="{FF2B5EF4-FFF2-40B4-BE49-F238E27FC236}">
                          <a16:creationId xmlns:a16="http://schemas.microsoft.com/office/drawing/2014/main" id="{B3F4E00F-3254-449C-A6A3-CDB243FC2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Rectangle 852">
                      <a:extLst>
                        <a:ext uri="{FF2B5EF4-FFF2-40B4-BE49-F238E27FC236}">
                          <a16:creationId xmlns:a16="http://schemas.microsoft.com/office/drawing/2014/main" id="{0EAD4E3F-15A4-4E61-BE75-F27B35FEB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45" name="Group 844">
                    <a:extLst>
                      <a:ext uri="{FF2B5EF4-FFF2-40B4-BE49-F238E27FC236}">
                        <a16:creationId xmlns:a16="http://schemas.microsoft.com/office/drawing/2014/main" id="{D621A1FE-1894-40BF-B084-3A969AF224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46" name="Rectangle 845">
                      <a:extLst>
                        <a:ext uri="{FF2B5EF4-FFF2-40B4-BE49-F238E27FC236}">
                          <a16:creationId xmlns:a16="http://schemas.microsoft.com/office/drawing/2014/main" id="{1D6BAE00-1327-4BCB-B6F1-CE2700E51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Rectangle 846">
                      <a:extLst>
                        <a:ext uri="{FF2B5EF4-FFF2-40B4-BE49-F238E27FC236}">
                          <a16:creationId xmlns:a16="http://schemas.microsoft.com/office/drawing/2014/main" id="{F25CA2D5-0447-4B01-89AD-4A30E4ECE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Rectangle 847">
                      <a:extLst>
                        <a:ext uri="{FF2B5EF4-FFF2-40B4-BE49-F238E27FC236}">
                          <a16:creationId xmlns:a16="http://schemas.microsoft.com/office/drawing/2014/main" id="{934257E5-5A31-4BA9-92B9-97A52DFAB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9" name="Rectangle 848">
                      <a:extLst>
                        <a:ext uri="{FF2B5EF4-FFF2-40B4-BE49-F238E27FC236}">
                          <a16:creationId xmlns:a16="http://schemas.microsoft.com/office/drawing/2014/main" id="{9877C1F5-3408-4BD4-A8E0-D7ED7AFC0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53359029-161E-436C-8D9D-2FBF62B5AEB6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8" name="Group 837">
                  <a:extLst>
                    <a:ext uri="{FF2B5EF4-FFF2-40B4-BE49-F238E27FC236}">
                      <a16:creationId xmlns:a16="http://schemas.microsoft.com/office/drawing/2014/main" id="{5250FF9C-1CA5-4BFA-97AE-FFDA068F170C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0EC901C2-8DE5-4CD1-96E8-5C2E02658A93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40" name="Graphic 839" descr="Camera">
                    <a:extLst>
                      <a:ext uri="{FF2B5EF4-FFF2-40B4-BE49-F238E27FC236}">
                        <a16:creationId xmlns:a16="http://schemas.microsoft.com/office/drawing/2014/main" id="{F5460DE7-09C1-49C9-AD39-65F7BA73CF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CEA7A6EC-F85D-4629-AD2A-378DB60F96B3}"/>
                  </a:ext>
                </a:extLst>
              </p:cNvPr>
              <p:cNvGrpSpPr/>
              <p:nvPr/>
            </p:nvGrpSpPr>
            <p:grpSpPr>
              <a:xfrm>
                <a:off x="3494152" y="2416698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0D0D65FF-4030-4063-B28A-73C4E7D844F7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241BB98D-69DC-4D42-A51A-299709ADD20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14" name="Group 813">
                    <a:extLst>
                      <a:ext uri="{FF2B5EF4-FFF2-40B4-BE49-F238E27FC236}">
                        <a16:creationId xmlns:a16="http://schemas.microsoft.com/office/drawing/2014/main" id="{B94E14DD-1781-4FA8-852E-B89656B774C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30" name="Rectangle 829">
                      <a:extLst>
                        <a:ext uri="{FF2B5EF4-FFF2-40B4-BE49-F238E27FC236}">
                          <a16:creationId xmlns:a16="http://schemas.microsoft.com/office/drawing/2014/main" id="{16C57EC6-D315-4153-93E7-CA2C7D16E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1" name="Rectangle 830">
                      <a:extLst>
                        <a:ext uri="{FF2B5EF4-FFF2-40B4-BE49-F238E27FC236}">
                          <a16:creationId xmlns:a16="http://schemas.microsoft.com/office/drawing/2014/main" id="{111342FB-5C98-46DB-AD65-28902560B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Rectangle 831">
                      <a:extLst>
                        <a:ext uri="{FF2B5EF4-FFF2-40B4-BE49-F238E27FC236}">
                          <a16:creationId xmlns:a16="http://schemas.microsoft.com/office/drawing/2014/main" id="{2D1883B3-1FC9-45C4-B802-F5765F557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Rectangle 832">
                      <a:extLst>
                        <a:ext uri="{FF2B5EF4-FFF2-40B4-BE49-F238E27FC236}">
                          <a16:creationId xmlns:a16="http://schemas.microsoft.com/office/drawing/2014/main" id="{12C74E6E-1D0B-4484-AD9A-45264EC9C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30087C73-1739-4F09-9403-E8B7B42D77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26" name="Rectangle 825">
                      <a:extLst>
                        <a:ext uri="{FF2B5EF4-FFF2-40B4-BE49-F238E27FC236}">
                          <a16:creationId xmlns:a16="http://schemas.microsoft.com/office/drawing/2014/main" id="{8841214A-D7D6-49D8-920A-899D8C884C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Rectangle 826">
                      <a:extLst>
                        <a:ext uri="{FF2B5EF4-FFF2-40B4-BE49-F238E27FC236}">
                          <a16:creationId xmlns:a16="http://schemas.microsoft.com/office/drawing/2014/main" id="{E5D6C876-75D5-4A33-8938-B84540C4F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8" name="Rectangle 827">
                      <a:extLst>
                        <a:ext uri="{FF2B5EF4-FFF2-40B4-BE49-F238E27FC236}">
                          <a16:creationId xmlns:a16="http://schemas.microsoft.com/office/drawing/2014/main" id="{4BE93FEE-41D4-44E8-B9C3-E7F5A32ABF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9" name="Rectangle 828">
                      <a:extLst>
                        <a:ext uri="{FF2B5EF4-FFF2-40B4-BE49-F238E27FC236}">
                          <a16:creationId xmlns:a16="http://schemas.microsoft.com/office/drawing/2014/main" id="{662C29E7-7868-478F-A170-8AB89159F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0682DD9D-BCC6-4DE1-9E2F-2969AD21656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22" name="Rectangle 821">
                      <a:extLst>
                        <a:ext uri="{FF2B5EF4-FFF2-40B4-BE49-F238E27FC236}">
                          <a16:creationId xmlns:a16="http://schemas.microsoft.com/office/drawing/2014/main" id="{D4155212-59C5-46FD-A2E6-23F5281DE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Rectangle 822">
                      <a:extLst>
                        <a:ext uri="{FF2B5EF4-FFF2-40B4-BE49-F238E27FC236}">
                          <a16:creationId xmlns:a16="http://schemas.microsoft.com/office/drawing/2014/main" id="{DBD16BD3-7515-495B-8C96-05D2C713D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Rectangle 823">
                      <a:extLst>
                        <a:ext uri="{FF2B5EF4-FFF2-40B4-BE49-F238E27FC236}">
                          <a16:creationId xmlns:a16="http://schemas.microsoft.com/office/drawing/2014/main" id="{229CC112-D05A-49CA-919C-24D3E1C79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Rectangle 824">
                      <a:extLst>
                        <a:ext uri="{FF2B5EF4-FFF2-40B4-BE49-F238E27FC236}">
                          <a16:creationId xmlns:a16="http://schemas.microsoft.com/office/drawing/2014/main" id="{496385EB-9EE4-4640-AD08-563CE3B3B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17" name="Group 816">
                    <a:extLst>
                      <a:ext uri="{FF2B5EF4-FFF2-40B4-BE49-F238E27FC236}">
                        <a16:creationId xmlns:a16="http://schemas.microsoft.com/office/drawing/2014/main" id="{A31B054B-F21A-4074-9CC2-8D64355F161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818" name="Rectangle 817">
                      <a:extLst>
                        <a:ext uri="{FF2B5EF4-FFF2-40B4-BE49-F238E27FC236}">
                          <a16:creationId xmlns:a16="http://schemas.microsoft.com/office/drawing/2014/main" id="{0957E168-2B86-40E0-96E6-1B13AFC2B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Rectangle 818">
                      <a:extLst>
                        <a:ext uri="{FF2B5EF4-FFF2-40B4-BE49-F238E27FC236}">
                          <a16:creationId xmlns:a16="http://schemas.microsoft.com/office/drawing/2014/main" id="{68C5E0DC-F5EA-41F1-ADE6-1E9262AD6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Rectangle 819">
                      <a:extLst>
                        <a:ext uri="{FF2B5EF4-FFF2-40B4-BE49-F238E27FC236}">
                          <a16:creationId xmlns:a16="http://schemas.microsoft.com/office/drawing/2014/main" id="{F929AB29-AA5B-4767-966F-0F9306FBA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1" name="Rectangle 820">
                      <a:extLst>
                        <a:ext uri="{FF2B5EF4-FFF2-40B4-BE49-F238E27FC236}">
                          <a16:creationId xmlns:a16="http://schemas.microsoft.com/office/drawing/2014/main" id="{7F2D669F-BF1D-4899-BF0D-61DBF3AA1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0BF0E612-D28E-46F3-9DB0-6C89403D6546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CC001E40-FB20-4ED2-9E72-918DEFA8F651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93" name="Group 792">
                    <a:extLst>
                      <a:ext uri="{FF2B5EF4-FFF2-40B4-BE49-F238E27FC236}">
                        <a16:creationId xmlns:a16="http://schemas.microsoft.com/office/drawing/2014/main" id="{9E3D186F-6D17-4DEC-8572-5CAD8CFB8D4B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809" name="Rectangle 808">
                      <a:extLst>
                        <a:ext uri="{FF2B5EF4-FFF2-40B4-BE49-F238E27FC236}">
                          <a16:creationId xmlns:a16="http://schemas.microsoft.com/office/drawing/2014/main" id="{64C4D391-E8E2-432A-B579-BF6473D93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Rectangle 809">
                      <a:extLst>
                        <a:ext uri="{FF2B5EF4-FFF2-40B4-BE49-F238E27FC236}">
                          <a16:creationId xmlns:a16="http://schemas.microsoft.com/office/drawing/2014/main" id="{051A2E90-50D5-4879-BC0B-71224CA83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Rectangle 810">
                      <a:extLst>
                        <a:ext uri="{FF2B5EF4-FFF2-40B4-BE49-F238E27FC236}">
                          <a16:creationId xmlns:a16="http://schemas.microsoft.com/office/drawing/2014/main" id="{BE470010-C7C4-45CD-8649-C109E992E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Rectangle 811">
                      <a:extLst>
                        <a:ext uri="{FF2B5EF4-FFF2-40B4-BE49-F238E27FC236}">
                          <a16:creationId xmlns:a16="http://schemas.microsoft.com/office/drawing/2014/main" id="{28BF1A81-AA85-4C24-A36A-625B475B3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4" name="Group 793">
                    <a:extLst>
                      <a:ext uri="{FF2B5EF4-FFF2-40B4-BE49-F238E27FC236}">
                        <a16:creationId xmlns:a16="http://schemas.microsoft.com/office/drawing/2014/main" id="{D79CFD27-1B51-45E6-96D5-3F0CFB8B802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805" name="Rectangle 804">
                      <a:extLst>
                        <a:ext uri="{FF2B5EF4-FFF2-40B4-BE49-F238E27FC236}">
                          <a16:creationId xmlns:a16="http://schemas.microsoft.com/office/drawing/2014/main" id="{9F464B31-3F1B-40BF-B92C-5E7CD016F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Rectangle 805">
                      <a:extLst>
                        <a:ext uri="{FF2B5EF4-FFF2-40B4-BE49-F238E27FC236}">
                          <a16:creationId xmlns:a16="http://schemas.microsoft.com/office/drawing/2014/main" id="{B0576445-3563-46BA-9049-9981150D7E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Rectangle 806">
                      <a:extLst>
                        <a:ext uri="{FF2B5EF4-FFF2-40B4-BE49-F238E27FC236}">
                          <a16:creationId xmlns:a16="http://schemas.microsoft.com/office/drawing/2014/main" id="{F8B0C474-3951-4CE9-92E6-C6C8B00DC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Rectangle 807">
                      <a:extLst>
                        <a:ext uri="{FF2B5EF4-FFF2-40B4-BE49-F238E27FC236}">
                          <a16:creationId xmlns:a16="http://schemas.microsoft.com/office/drawing/2014/main" id="{73CFDA30-B3D8-4F1B-9B8C-38EEAC83A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5" name="Group 794">
                    <a:extLst>
                      <a:ext uri="{FF2B5EF4-FFF2-40B4-BE49-F238E27FC236}">
                        <a16:creationId xmlns:a16="http://schemas.microsoft.com/office/drawing/2014/main" id="{B84487D2-BFD5-489A-8E12-746CAD2E3DB7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801" name="Rectangle 800">
                      <a:extLst>
                        <a:ext uri="{FF2B5EF4-FFF2-40B4-BE49-F238E27FC236}">
                          <a16:creationId xmlns:a16="http://schemas.microsoft.com/office/drawing/2014/main" id="{7694376E-7081-4147-A0F3-CC1F173E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2" name="Rectangle 801">
                      <a:extLst>
                        <a:ext uri="{FF2B5EF4-FFF2-40B4-BE49-F238E27FC236}">
                          <a16:creationId xmlns:a16="http://schemas.microsoft.com/office/drawing/2014/main" id="{189255C8-89DC-4A69-B300-D391D868E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3" name="Rectangle 802">
                      <a:extLst>
                        <a:ext uri="{FF2B5EF4-FFF2-40B4-BE49-F238E27FC236}">
                          <a16:creationId xmlns:a16="http://schemas.microsoft.com/office/drawing/2014/main" id="{67FCF1EF-E41F-4F4F-B0C4-D970E80D4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Rectangle 803">
                      <a:extLst>
                        <a:ext uri="{FF2B5EF4-FFF2-40B4-BE49-F238E27FC236}">
                          <a16:creationId xmlns:a16="http://schemas.microsoft.com/office/drawing/2014/main" id="{CF3603E7-5284-4B21-988B-2AC3FD7E7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96" name="Group 795">
                    <a:extLst>
                      <a:ext uri="{FF2B5EF4-FFF2-40B4-BE49-F238E27FC236}">
                        <a16:creationId xmlns:a16="http://schemas.microsoft.com/office/drawing/2014/main" id="{79D451CA-7691-48F3-B396-06097E845C5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97" name="Rectangle 796">
                      <a:extLst>
                        <a:ext uri="{FF2B5EF4-FFF2-40B4-BE49-F238E27FC236}">
                          <a16:creationId xmlns:a16="http://schemas.microsoft.com/office/drawing/2014/main" id="{3DB2C707-EB7C-48CC-AE4C-8D0C614D5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Rectangle 797">
                      <a:extLst>
                        <a:ext uri="{FF2B5EF4-FFF2-40B4-BE49-F238E27FC236}">
                          <a16:creationId xmlns:a16="http://schemas.microsoft.com/office/drawing/2014/main" id="{23AFFA9A-C908-4772-86F3-83B33C233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9" name="Rectangle 798">
                      <a:extLst>
                        <a:ext uri="{FF2B5EF4-FFF2-40B4-BE49-F238E27FC236}">
                          <a16:creationId xmlns:a16="http://schemas.microsoft.com/office/drawing/2014/main" id="{B0DC589F-B87B-4193-9E75-DB4DADDAB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0" name="Rectangle 799">
                      <a:extLst>
                        <a:ext uri="{FF2B5EF4-FFF2-40B4-BE49-F238E27FC236}">
                          <a16:creationId xmlns:a16="http://schemas.microsoft.com/office/drawing/2014/main" id="{50CB5E1C-4EA8-44AF-AC3C-A176DE1B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F21746D-1B4F-4A55-9F50-6B848CCC5030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37C96106-1148-4660-BEA0-B6393A60A0C6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EA07D8D8-155D-42D2-BB76-2FCCC6BA0DE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88" name="Rectangle 787">
                      <a:extLst>
                        <a:ext uri="{FF2B5EF4-FFF2-40B4-BE49-F238E27FC236}">
                          <a16:creationId xmlns:a16="http://schemas.microsoft.com/office/drawing/2014/main" id="{59882E58-3168-492F-8C07-D50079F2F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Rectangle 788">
                      <a:extLst>
                        <a:ext uri="{FF2B5EF4-FFF2-40B4-BE49-F238E27FC236}">
                          <a16:creationId xmlns:a16="http://schemas.microsoft.com/office/drawing/2014/main" id="{47654975-577E-45C3-A757-46A2E65E0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Rectangle 789">
                      <a:extLst>
                        <a:ext uri="{FF2B5EF4-FFF2-40B4-BE49-F238E27FC236}">
                          <a16:creationId xmlns:a16="http://schemas.microsoft.com/office/drawing/2014/main" id="{A5DCD188-12BA-47A6-92AA-28305D33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Rectangle 790">
                      <a:extLst>
                        <a:ext uri="{FF2B5EF4-FFF2-40B4-BE49-F238E27FC236}">
                          <a16:creationId xmlns:a16="http://schemas.microsoft.com/office/drawing/2014/main" id="{DDC51B4C-6F01-47DA-97C4-1D3638684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4340C790-B407-4B7B-8CE8-CBB181201552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84" name="Rectangle 783">
                      <a:extLst>
                        <a:ext uri="{FF2B5EF4-FFF2-40B4-BE49-F238E27FC236}">
                          <a16:creationId xmlns:a16="http://schemas.microsoft.com/office/drawing/2014/main" id="{5DF17AD9-6DCE-4218-8078-75179FB5D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Rectangle 784">
                      <a:extLst>
                        <a:ext uri="{FF2B5EF4-FFF2-40B4-BE49-F238E27FC236}">
                          <a16:creationId xmlns:a16="http://schemas.microsoft.com/office/drawing/2014/main" id="{B4E8F92F-543A-4170-8848-25F5A608B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Rectangle 785">
                      <a:extLst>
                        <a:ext uri="{FF2B5EF4-FFF2-40B4-BE49-F238E27FC236}">
                          <a16:creationId xmlns:a16="http://schemas.microsoft.com/office/drawing/2014/main" id="{248C5E57-F0DF-4F44-9C92-C104CC902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7" name="Rectangle 786">
                      <a:extLst>
                        <a:ext uri="{FF2B5EF4-FFF2-40B4-BE49-F238E27FC236}">
                          <a16:creationId xmlns:a16="http://schemas.microsoft.com/office/drawing/2014/main" id="{999A73DC-1FF0-4A79-A75B-5381CE8BC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948B1C51-7884-48A9-ABD4-E47E12A95E8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80" name="Rectangle 779">
                      <a:extLst>
                        <a:ext uri="{FF2B5EF4-FFF2-40B4-BE49-F238E27FC236}">
                          <a16:creationId xmlns:a16="http://schemas.microsoft.com/office/drawing/2014/main" id="{84C613ED-3C2F-4F66-9109-058FA96B9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1" name="Rectangle 780">
                      <a:extLst>
                        <a:ext uri="{FF2B5EF4-FFF2-40B4-BE49-F238E27FC236}">
                          <a16:creationId xmlns:a16="http://schemas.microsoft.com/office/drawing/2014/main" id="{C5CF1857-3E4F-4003-AD17-0A9A89BA4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Rectangle 781">
                      <a:extLst>
                        <a:ext uri="{FF2B5EF4-FFF2-40B4-BE49-F238E27FC236}">
                          <a16:creationId xmlns:a16="http://schemas.microsoft.com/office/drawing/2014/main" id="{2D79A840-CF3C-4C68-9842-2CCA118DD9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Rectangle 782">
                      <a:extLst>
                        <a:ext uri="{FF2B5EF4-FFF2-40B4-BE49-F238E27FC236}">
                          <a16:creationId xmlns:a16="http://schemas.microsoft.com/office/drawing/2014/main" id="{2B70E90E-1D16-455D-B683-E84AFAB0F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5" name="Group 774">
                    <a:extLst>
                      <a:ext uri="{FF2B5EF4-FFF2-40B4-BE49-F238E27FC236}">
                        <a16:creationId xmlns:a16="http://schemas.microsoft.com/office/drawing/2014/main" id="{DEB6C85B-2F50-4D7A-9C37-7BE78ECF884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76" name="Rectangle 775">
                      <a:extLst>
                        <a:ext uri="{FF2B5EF4-FFF2-40B4-BE49-F238E27FC236}">
                          <a16:creationId xmlns:a16="http://schemas.microsoft.com/office/drawing/2014/main" id="{21FF2FD3-0667-4FB2-A8CF-A34ABE751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Rectangle 776">
                      <a:extLst>
                        <a:ext uri="{FF2B5EF4-FFF2-40B4-BE49-F238E27FC236}">
                          <a16:creationId xmlns:a16="http://schemas.microsoft.com/office/drawing/2014/main" id="{E228C790-C9C1-4EE5-B551-F24BD4F27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Rectangle 777">
                      <a:extLst>
                        <a:ext uri="{FF2B5EF4-FFF2-40B4-BE49-F238E27FC236}">
                          <a16:creationId xmlns:a16="http://schemas.microsoft.com/office/drawing/2014/main" id="{A4CBC16A-C7D9-442A-A335-228EDAC36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Rectangle 778">
                      <a:extLst>
                        <a:ext uri="{FF2B5EF4-FFF2-40B4-BE49-F238E27FC236}">
                          <a16:creationId xmlns:a16="http://schemas.microsoft.com/office/drawing/2014/main" id="{542780E8-C4ED-4D75-9553-D342971BF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767" name="Rectangle 766">
                  <a:extLst>
                    <a:ext uri="{FF2B5EF4-FFF2-40B4-BE49-F238E27FC236}">
                      <a16:creationId xmlns:a16="http://schemas.microsoft.com/office/drawing/2014/main" id="{D03D5E8E-9D82-46E9-AC3B-CCF5050498CE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9FB5ED7B-C0D2-4FCA-8CEB-CB8F66F4A01E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B5B50DBF-4128-4C01-914C-42D549CBB976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70" name="Graphic 769" descr="Camera">
                    <a:extLst>
                      <a:ext uri="{FF2B5EF4-FFF2-40B4-BE49-F238E27FC236}">
                        <a16:creationId xmlns:a16="http://schemas.microsoft.com/office/drawing/2014/main" id="{09165696-646E-4BE7-A0AF-A3839AB45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C83E8B85-3132-43BD-B521-23175BF7EFDC}"/>
                  </a:ext>
                </a:extLst>
              </p:cNvPr>
              <p:cNvGrpSpPr/>
              <p:nvPr/>
            </p:nvGrpSpPr>
            <p:grpSpPr>
              <a:xfrm>
                <a:off x="27436" y="2089093"/>
                <a:ext cx="1188783" cy="1145623"/>
                <a:chOff x="8421595" y="2021768"/>
                <a:chExt cx="1188783" cy="1145623"/>
              </a:xfrm>
            </p:grpSpPr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A74B01AA-6F71-4B91-A377-53BF4046FC5B}"/>
                    </a:ext>
                  </a:extLst>
                </p:cNvPr>
                <p:cNvGrpSpPr/>
                <p:nvPr/>
              </p:nvGrpSpPr>
              <p:grpSpPr>
                <a:xfrm>
                  <a:off x="8788684" y="2348423"/>
                  <a:ext cx="437662" cy="500185"/>
                  <a:chOff x="3317834" y="2435870"/>
                  <a:chExt cx="640080" cy="731520"/>
                </a:xfrm>
                <a:scene3d>
                  <a:camera prst="isometricRightUp">
                    <a:rot lat="0" lon="10800000" rev="0"/>
                  </a:camera>
                  <a:lightRig rig="threePt" dir="t"/>
                </a:scene3d>
              </p:grpSpPr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72CC1A8-C70A-4D97-9A8B-DD294CD7A9B9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44" name="Group 743">
                    <a:extLst>
                      <a:ext uri="{FF2B5EF4-FFF2-40B4-BE49-F238E27FC236}">
                        <a16:creationId xmlns:a16="http://schemas.microsoft.com/office/drawing/2014/main" id="{250459AD-58E4-42DD-98AF-F695529C6E3F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60" name="Rectangle 759">
                      <a:extLst>
                        <a:ext uri="{FF2B5EF4-FFF2-40B4-BE49-F238E27FC236}">
                          <a16:creationId xmlns:a16="http://schemas.microsoft.com/office/drawing/2014/main" id="{669735BB-6B11-47C3-977F-0E68941C3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Rectangle 760">
                      <a:extLst>
                        <a:ext uri="{FF2B5EF4-FFF2-40B4-BE49-F238E27FC236}">
                          <a16:creationId xmlns:a16="http://schemas.microsoft.com/office/drawing/2014/main" id="{E4AD8A90-2E3D-48D1-B3BB-0800778AA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Rectangle 761">
                      <a:extLst>
                        <a:ext uri="{FF2B5EF4-FFF2-40B4-BE49-F238E27FC236}">
                          <a16:creationId xmlns:a16="http://schemas.microsoft.com/office/drawing/2014/main" id="{C46BE0FB-5A23-4C80-927A-677EEA816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Rectangle 762">
                      <a:extLst>
                        <a:ext uri="{FF2B5EF4-FFF2-40B4-BE49-F238E27FC236}">
                          <a16:creationId xmlns:a16="http://schemas.microsoft.com/office/drawing/2014/main" id="{4355E4B8-BE0C-495E-AFA0-693065365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5" name="Group 744">
                    <a:extLst>
                      <a:ext uri="{FF2B5EF4-FFF2-40B4-BE49-F238E27FC236}">
                        <a16:creationId xmlns:a16="http://schemas.microsoft.com/office/drawing/2014/main" id="{428B998D-7E49-4C16-A07F-1DB765526D00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56" name="Rectangle 755">
                      <a:extLst>
                        <a:ext uri="{FF2B5EF4-FFF2-40B4-BE49-F238E27FC236}">
                          <a16:creationId xmlns:a16="http://schemas.microsoft.com/office/drawing/2014/main" id="{6A24EB78-13A9-4D3D-A196-F951BC4D5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Rectangle 756">
                      <a:extLst>
                        <a:ext uri="{FF2B5EF4-FFF2-40B4-BE49-F238E27FC236}">
                          <a16:creationId xmlns:a16="http://schemas.microsoft.com/office/drawing/2014/main" id="{3298FA00-D2A3-43BC-8A60-3A797CF52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Rectangle 757">
                      <a:extLst>
                        <a:ext uri="{FF2B5EF4-FFF2-40B4-BE49-F238E27FC236}">
                          <a16:creationId xmlns:a16="http://schemas.microsoft.com/office/drawing/2014/main" id="{30F939B6-A04F-4A27-AF05-29CAD0648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Rectangle 758">
                      <a:extLst>
                        <a:ext uri="{FF2B5EF4-FFF2-40B4-BE49-F238E27FC236}">
                          <a16:creationId xmlns:a16="http://schemas.microsoft.com/office/drawing/2014/main" id="{154EB05C-53D7-4BD2-AC87-26C80E85A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6" name="Group 745">
                    <a:extLst>
                      <a:ext uri="{FF2B5EF4-FFF2-40B4-BE49-F238E27FC236}">
                        <a16:creationId xmlns:a16="http://schemas.microsoft.com/office/drawing/2014/main" id="{FF48E1BF-D98C-4C8D-9EB5-10938887900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52" name="Rectangle 751">
                      <a:extLst>
                        <a:ext uri="{FF2B5EF4-FFF2-40B4-BE49-F238E27FC236}">
                          <a16:creationId xmlns:a16="http://schemas.microsoft.com/office/drawing/2014/main" id="{66984D24-D9A5-4741-B434-2443D175B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Rectangle 752">
                      <a:extLst>
                        <a:ext uri="{FF2B5EF4-FFF2-40B4-BE49-F238E27FC236}">
                          <a16:creationId xmlns:a16="http://schemas.microsoft.com/office/drawing/2014/main" id="{A0B0335E-83F5-43D1-ABEC-758762BA5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Rectangle 753">
                      <a:extLst>
                        <a:ext uri="{FF2B5EF4-FFF2-40B4-BE49-F238E27FC236}">
                          <a16:creationId xmlns:a16="http://schemas.microsoft.com/office/drawing/2014/main" id="{35BB8607-17CE-4045-B89C-D4BD6F32B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Rectangle 754">
                      <a:extLst>
                        <a:ext uri="{FF2B5EF4-FFF2-40B4-BE49-F238E27FC236}">
                          <a16:creationId xmlns:a16="http://schemas.microsoft.com/office/drawing/2014/main" id="{8441BB4E-A688-467D-AFBB-FDD052B7F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7" name="Group 746">
                    <a:extLst>
                      <a:ext uri="{FF2B5EF4-FFF2-40B4-BE49-F238E27FC236}">
                        <a16:creationId xmlns:a16="http://schemas.microsoft.com/office/drawing/2014/main" id="{E33607F5-68E1-4E4F-AEB8-A4A2C61FEE95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48" name="Rectangle 747">
                      <a:extLst>
                        <a:ext uri="{FF2B5EF4-FFF2-40B4-BE49-F238E27FC236}">
                          <a16:creationId xmlns:a16="http://schemas.microsoft.com/office/drawing/2014/main" id="{B9C92ECE-0E18-49CE-85BA-D1B29D752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Rectangle 748">
                      <a:extLst>
                        <a:ext uri="{FF2B5EF4-FFF2-40B4-BE49-F238E27FC236}">
                          <a16:creationId xmlns:a16="http://schemas.microsoft.com/office/drawing/2014/main" id="{765940B2-91A9-45EB-8E4E-87352BB44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Rectangle 749">
                      <a:extLst>
                        <a:ext uri="{FF2B5EF4-FFF2-40B4-BE49-F238E27FC236}">
                          <a16:creationId xmlns:a16="http://schemas.microsoft.com/office/drawing/2014/main" id="{F71E9946-0418-4166-8E80-E9C3B184C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Rectangle 750">
                      <a:extLst>
                        <a:ext uri="{FF2B5EF4-FFF2-40B4-BE49-F238E27FC236}">
                          <a16:creationId xmlns:a16="http://schemas.microsoft.com/office/drawing/2014/main" id="{06E3208A-6AD0-45A9-AFBB-D3A443D6F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5" name="Group 694">
                  <a:extLst>
                    <a:ext uri="{FF2B5EF4-FFF2-40B4-BE49-F238E27FC236}">
                      <a16:creationId xmlns:a16="http://schemas.microsoft.com/office/drawing/2014/main" id="{25DD2156-57F2-4DD1-9D2C-AB7F75E2187F}"/>
                    </a:ext>
                  </a:extLst>
                </p:cNvPr>
                <p:cNvGrpSpPr/>
                <p:nvPr/>
              </p:nvGrpSpPr>
              <p:grpSpPr>
                <a:xfrm>
                  <a:off x="9172716" y="2431875"/>
                  <a:ext cx="437662" cy="500185"/>
                  <a:chOff x="3317834" y="2435870"/>
                  <a:chExt cx="640080" cy="731520"/>
                </a:xfrm>
                <a:scene3d>
                  <a:camera prst="isometricRightUp"/>
                  <a:lightRig rig="threePt" dir="t"/>
                </a:scene3d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C9AB61B5-A07D-4114-AF1C-DB5F18FE9120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80B999A6-7248-492E-801C-ABFF68F4AFED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39" name="Rectangle 738">
                      <a:extLst>
                        <a:ext uri="{FF2B5EF4-FFF2-40B4-BE49-F238E27FC236}">
                          <a16:creationId xmlns:a16="http://schemas.microsoft.com/office/drawing/2014/main" id="{FE8B41BE-DFBD-4125-88B1-A2F37D1B5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0" name="Rectangle 739">
                      <a:extLst>
                        <a:ext uri="{FF2B5EF4-FFF2-40B4-BE49-F238E27FC236}">
                          <a16:creationId xmlns:a16="http://schemas.microsoft.com/office/drawing/2014/main" id="{A61134E8-A25E-4A37-96A8-13F73AAB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1" name="Rectangle 740">
                      <a:extLst>
                        <a:ext uri="{FF2B5EF4-FFF2-40B4-BE49-F238E27FC236}">
                          <a16:creationId xmlns:a16="http://schemas.microsoft.com/office/drawing/2014/main" id="{9B7B9AC8-F877-4663-9258-27FCDA263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2" name="Rectangle 741">
                      <a:extLst>
                        <a:ext uri="{FF2B5EF4-FFF2-40B4-BE49-F238E27FC236}">
                          <a16:creationId xmlns:a16="http://schemas.microsoft.com/office/drawing/2014/main" id="{85DB4AB4-A00C-4813-949E-FD8CA62B1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D9FD0B3A-AD29-4B03-832F-ED450769B346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35" name="Rectangle 734">
                      <a:extLst>
                        <a:ext uri="{FF2B5EF4-FFF2-40B4-BE49-F238E27FC236}">
                          <a16:creationId xmlns:a16="http://schemas.microsoft.com/office/drawing/2014/main" id="{1C35DC84-2F6C-493F-AE93-B8629C8AA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Rectangle 735">
                      <a:extLst>
                        <a:ext uri="{FF2B5EF4-FFF2-40B4-BE49-F238E27FC236}">
                          <a16:creationId xmlns:a16="http://schemas.microsoft.com/office/drawing/2014/main" id="{65065C20-AEB6-4A33-9A8B-57A02D256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Rectangle 736">
                      <a:extLst>
                        <a:ext uri="{FF2B5EF4-FFF2-40B4-BE49-F238E27FC236}">
                          <a16:creationId xmlns:a16="http://schemas.microsoft.com/office/drawing/2014/main" id="{5D7D40DA-94CE-468B-A36A-EF5835596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8" name="Rectangle 737">
                      <a:extLst>
                        <a:ext uri="{FF2B5EF4-FFF2-40B4-BE49-F238E27FC236}">
                          <a16:creationId xmlns:a16="http://schemas.microsoft.com/office/drawing/2014/main" id="{402F7599-C606-4691-96E4-3E6694DE1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CCEE7763-72E3-417C-B76C-9F272B79BF9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31" name="Rectangle 730">
                      <a:extLst>
                        <a:ext uri="{FF2B5EF4-FFF2-40B4-BE49-F238E27FC236}">
                          <a16:creationId xmlns:a16="http://schemas.microsoft.com/office/drawing/2014/main" id="{FFCEEF28-F16C-4C00-8A75-551575861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2" name="Rectangle 731">
                      <a:extLst>
                        <a:ext uri="{FF2B5EF4-FFF2-40B4-BE49-F238E27FC236}">
                          <a16:creationId xmlns:a16="http://schemas.microsoft.com/office/drawing/2014/main" id="{C144E091-351F-4EB1-A620-ACECAD658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Rectangle 732">
                      <a:extLst>
                        <a:ext uri="{FF2B5EF4-FFF2-40B4-BE49-F238E27FC236}">
                          <a16:creationId xmlns:a16="http://schemas.microsoft.com/office/drawing/2014/main" id="{7A0A1A26-E412-4320-B3C8-A85CCB02D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Rectangle 733">
                      <a:extLst>
                        <a:ext uri="{FF2B5EF4-FFF2-40B4-BE49-F238E27FC236}">
                          <a16:creationId xmlns:a16="http://schemas.microsoft.com/office/drawing/2014/main" id="{F3A89583-78E8-4D4E-83DB-15CE67CE9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26" name="Group 725">
                    <a:extLst>
                      <a:ext uri="{FF2B5EF4-FFF2-40B4-BE49-F238E27FC236}">
                        <a16:creationId xmlns:a16="http://schemas.microsoft.com/office/drawing/2014/main" id="{BE566D35-9E44-467F-A052-52519A1084F4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27" name="Rectangle 726">
                      <a:extLst>
                        <a:ext uri="{FF2B5EF4-FFF2-40B4-BE49-F238E27FC236}">
                          <a16:creationId xmlns:a16="http://schemas.microsoft.com/office/drawing/2014/main" id="{1C8E9F58-DFE8-4594-9562-9186DE3D2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Rectangle 727">
                      <a:extLst>
                        <a:ext uri="{FF2B5EF4-FFF2-40B4-BE49-F238E27FC236}">
                          <a16:creationId xmlns:a16="http://schemas.microsoft.com/office/drawing/2014/main" id="{BB7EA889-0396-4F68-906F-78B0EAF51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Rectangle 728">
                      <a:extLst>
                        <a:ext uri="{FF2B5EF4-FFF2-40B4-BE49-F238E27FC236}">
                          <a16:creationId xmlns:a16="http://schemas.microsoft.com/office/drawing/2014/main" id="{22E44791-DC86-4ED3-AAB6-0CF758D54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Rectangle 729">
                      <a:extLst>
                        <a:ext uri="{FF2B5EF4-FFF2-40B4-BE49-F238E27FC236}">
                          <a16:creationId xmlns:a16="http://schemas.microsoft.com/office/drawing/2014/main" id="{E6D5E961-3D3A-4349-82A1-9F4372C40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4F53D363-5688-4DBE-8518-9596AD0ED87C}"/>
                    </a:ext>
                  </a:extLst>
                </p:cNvPr>
                <p:cNvGrpSpPr/>
                <p:nvPr/>
              </p:nvGrpSpPr>
              <p:grpSpPr>
                <a:xfrm>
                  <a:off x="8421595" y="2431874"/>
                  <a:ext cx="437662" cy="500185"/>
                  <a:chOff x="3317834" y="2435870"/>
                  <a:chExt cx="640080" cy="73152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FCEEC4F4-E30D-4C1A-ADF1-8CA110E10B15}"/>
                      </a:ext>
                    </a:extLst>
                  </p:cNvPr>
                  <p:cNvSpPr/>
                  <p:nvPr/>
                </p:nvSpPr>
                <p:spPr>
                  <a:xfrm>
                    <a:off x="3317834" y="2435870"/>
                    <a:ext cx="640080" cy="7315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25000"/>
                      </a:schemeClr>
                    </a:solidFill>
                  </a:ln>
                  <a:sp3d extrusionH="165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15BBF575-B014-4ED6-A97A-D09F382421D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482849"/>
                    <a:ext cx="556259" cy="91440"/>
                    <a:chOff x="3359149" y="2482849"/>
                    <a:chExt cx="556259" cy="91440"/>
                  </a:xfrm>
                </p:grpSpPr>
                <p:sp>
                  <p:nvSpPr>
                    <p:cNvPr id="718" name="Rectangle 717">
                      <a:extLst>
                        <a:ext uri="{FF2B5EF4-FFF2-40B4-BE49-F238E27FC236}">
                          <a16:creationId xmlns:a16="http://schemas.microsoft.com/office/drawing/2014/main" id="{3B4DBA7D-5362-4CB0-B095-26FE19E94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Rectangle 718">
                      <a:extLst>
                        <a:ext uri="{FF2B5EF4-FFF2-40B4-BE49-F238E27FC236}">
                          <a16:creationId xmlns:a16="http://schemas.microsoft.com/office/drawing/2014/main" id="{9DB8D2E4-DBF3-41FA-840B-E5F146EDB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Rectangle 719">
                      <a:extLst>
                        <a:ext uri="{FF2B5EF4-FFF2-40B4-BE49-F238E27FC236}">
                          <a16:creationId xmlns:a16="http://schemas.microsoft.com/office/drawing/2014/main" id="{346FA558-5C4A-4514-AEB9-8EF462258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Rectangle 720">
                      <a:extLst>
                        <a:ext uri="{FF2B5EF4-FFF2-40B4-BE49-F238E27FC236}">
                          <a16:creationId xmlns:a16="http://schemas.microsoft.com/office/drawing/2014/main" id="{17C87F16-C3CC-473E-9EB6-2CC343B7C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482849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3" name="Group 702">
                    <a:extLst>
                      <a:ext uri="{FF2B5EF4-FFF2-40B4-BE49-F238E27FC236}">
                        <a16:creationId xmlns:a16="http://schemas.microsoft.com/office/drawing/2014/main" id="{5053BA1F-3D59-4AFD-9A13-3424779925A1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661735"/>
                    <a:ext cx="556259" cy="91440"/>
                    <a:chOff x="3359149" y="2621268"/>
                    <a:chExt cx="556259" cy="91440"/>
                  </a:xfrm>
                </p:grpSpPr>
                <p:sp>
                  <p:nvSpPr>
                    <p:cNvPr id="714" name="Rectangle 713">
                      <a:extLst>
                        <a:ext uri="{FF2B5EF4-FFF2-40B4-BE49-F238E27FC236}">
                          <a16:creationId xmlns:a16="http://schemas.microsoft.com/office/drawing/2014/main" id="{74F625A3-1312-49C9-AA3D-27992F906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Rectangle 714">
                      <a:extLst>
                        <a:ext uri="{FF2B5EF4-FFF2-40B4-BE49-F238E27FC236}">
                          <a16:creationId xmlns:a16="http://schemas.microsoft.com/office/drawing/2014/main" id="{04AEC4A0-4FD8-48FF-BFC8-92555FCD8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Rectangle 715">
                      <a:extLst>
                        <a:ext uri="{FF2B5EF4-FFF2-40B4-BE49-F238E27FC236}">
                          <a16:creationId xmlns:a16="http://schemas.microsoft.com/office/drawing/2014/main" id="{3E67071F-4CE3-4F37-8FC8-A0E707A0B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Rectangle 716">
                      <a:extLst>
                        <a:ext uri="{FF2B5EF4-FFF2-40B4-BE49-F238E27FC236}">
                          <a16:creationId xmlns:a16="http://schemas.microsoft.com/office/drawing/2014/main" id="{B71467BA-CC32-4329-8072-C2DBDDE03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621268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4" name="Group 703">
                    <a:extLst>
                      <a:ext uri="{FF2B5EF4-FFF2-40B4-BE49-F238E27FC236}">
                        <a16:creationId xmlns:a16="http://schemas.microsoft.com/office/drawing/2014/main" id="{E10DBBC2-AA52-4920-AA28-6B8C872499CC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2840621"/>
                    <a:ext cx="556259" cy="91440"/>
                    <a:chOff x="3359149" y="2823273"/>
                    <a:chExt cx="556259" cy="91440"/>
                  </a:xfrm>
                </p:grpSpPr>
                <p:sp>
                  <p:nvSpPr>
                    <p:cNvPr id="710" name="Rectangle 709">
                      <a:extLst>
                        <a:ext uri="{FF2B5EF4-FFF2-40B4-BE49-F238E27FC236}">
                          <a16:creationId xmlns:a16="http://schemas.microsoft.com/office/drawing/2014/main" id="{62281487-8823-4054-9D3D-E31A40708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1" name="Rectangle 710">
                      <a:extLst>
                        <a:ext uri="{FF2B5EF4-FFF2-40B4-BE49-F238E27FC236}">
                          <a16:creationId xmlns:a16="http://schemas.microsoft.com/office/drawing/2014/main" id="{5248D547-6082-4B08-A60D-A7D96F021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2" name="Rectangle 711">
                      <a:extLst>
                        <a:ext uri="{FF2B5EF4-FFF2-40B4-BE49-F238E27FC236}">
                          <a16:creationId xmlns:a16="http://schemas.microsoft.com/office/drawing/2014/main" id="{B6964F8F-BACF-49B8-8716-D7A5BC1DF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3" name="Rectangle 712">
                      <a:extLst>
                        <a:ext uri="{FF2B5EF4-FFF2-40B4-BE49-F238E27FC236}">
                          <a16:creationId xmlns:a16="http://schemas.microsoft.com/office/drawing/2014/main" id="{844474D5-D783-4DF0-8BAE-9A2B69954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2823273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05" name="Group 704">
                    <a:extLst>
                      <a:ext uri="{FF2B5EF4-FFF2-40B4-BE49-F238E27FC236}">
                        <a16:creationId xmlns:a16="http://schemas.microsoft.com/office/drawing/2014/main" id="{1D5D21D5-FA66-44A6-8910-61CBAA8B9B4A}"/>
                      </a:ext>
                    </a:extLst>
                  </p:cNvPr>
                  <p:cNvGrpSpPr/>
                  <p:nvPr/>
                </p:nvGrpSpPr>
                <p:grpSpPr>
                  <a:xfrm>
                    <a:off x="3359149" y="3019506"/>
                    <a:ext cx="556259" cy="91440"/>
                    <a:chOff x="3359149" y="3019506"/>
                    <a:chExt cx="556259" cy="91440"/>
                  </a:xfrm>
                </p:grpSpPr>
                <p:sp>
                  <p:nvSpPr>
                    <p:cNvPr id="706" name="Rectangle 705">
                      <a:extLst>
                        <a:ext uri="{FF2B5EF4-FFF2-40B4-BE49-F238E27FC236}">
                          <a16:creationId xmlns:a16="http://schemas.microsoft.com/office/drawing/2014/main" id="{D52B22FE-3058-4632-8DCD-7FB476C42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14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Rectangle 706">
                      <a:extLst>
                        <a:ext uri="{FF2B5EF4-FFF2-40B4-BE49-F238E27FC236}">
                          <a16:creationId xmlns:a16="http://schemas.microsoft.com/office/drawing/2014/main" id="{79E8BCDC-F38C-40E7-9F75-DF9AA115B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408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Rectangle 707">
                      <a:extLst>
                        <a:ext uri="{FF2B5EF4-FFF2-40B4-BE49-F238E27FC236}">
                          <a16:creationId xmlns:a16="http://schemas.microsoft.com/office/drawing/2014/main" id="{08BD7BFB-9B87-4C63-9D7C-E5EAABE10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29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Rectangle 708">
                      <a:extLst>
                        <a:ext uri="{FF2B5EF4-FFF2-40B4-BE49-F238E27FC236}">
                          <a16:creationId xmlns:a16="http://schemas.microsoft.com/office/drawing/2014/main" id="{5A235DD8-50B0-406E-9E15-8B94D3A7D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3968" y="3019506"/>
                      <a:ext cx="91440" cy="914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E8D2C94A-13C4-41A7-BDB7-99AA5932F33F}"/>
                    </a:ext>
                  </a:extLst>
                </p:cNvPr>
                <p:cNvSpPr/>
                <p:nvPr/>
              </p:nvSpPr>
              <p:spPr>
                <a:xfrm>
                  <a:off x="8961123" y="2386553"/>
                  <a:ext cx="109728" cy="7808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24BECCB6-4BAE-4E19-9376-D300AE886E0D}"/>
                    </a:ext>
                  </a:extLst>
                </p:cNvPr>
                <p:cNvGrpSpPr/>
                <p:nvPr/>
              </p:nvGrpSpPr>
              <p:grpSpPr>
                <a:xfrm>
                  <a:off x="8797157" y="2021768"/>
                  <a:ext cx="437661" cy="437661"/>
                  <a:chOff x="5753619" y="5120145"/>
                  <a:chExt cx="914400" cy="914400"/>
                </a:xfrm>
              </p:grpSpPr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13642EE9-6543-418C-A9B6-8296EFF68CE4}"/>
                      </a:ext>
                    </a:extLst>
                  </p:cNvPr>
                  <p:cNvSpPr/>
                  <p:nvPr/>
                </p:nvSpPr>
                <p:spPr>
                  <a:xfrm>
                    <a:off x="5871806" y="5388995"/>
                    <a:ext cx="653143" cy="47205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00" name="Graphic 699" descr="Camera">
                    <a:extLst>
                      <a:ext uri="{FF2B5EF4-FFF2-40B4-BE49-F238E27FC236}">
                        <a16:creationId xmlns:a16="http://schemas.microsoft.com/office/drawing/2014/main" id="{A3305455-A7FB-4232-A566-E17D042F8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3619" y="5120145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149BF5CA-89CA-4751-BFFC-856A68F9AABB}"/>
                  </a:ext>
                </a:extLst>
              </p:cNvPr>
              <p:cNvGrpSpPr/>
              <p:nvPr/>
            </p:nvGrpSpPr>
            <p:grpSpPr>
              <a:xfrm>
                <a:off x="2694175" y="3196040"/>
                <a:ext cx="841910" cy="184779"/>
                <a:chOff x="2694175" y="3196040"/>
                <a:chExt cx="841910" cy="184779"/>
              </a:xfrm>
            </p:grpSpPr>
            <p:sp>
              <p:nvSpPr>
                <p:cNvPr id="692" name="Isosceles Triangle 691">
                  <a:extLst>
                    <a:ext uri="{FF2B5EF4-FFF2-40B4-BE49-F238E27FC236}">
                      <a16:creationId xmlns:a16="http://schemas.microsoft.com/office/drawing/2014/main" id="{F7F51516-32A7-4DCD-BD45-54C94B7B323C}"/>
                    </a:ext>
                  </a:extLst>
                </p:cNvPr>
                <p:cNvSpPr/>
                <p:nvPr/>
              </p:nvSpPr>
              <p:spPr>
                <a:xfrm rot="4756747">
                  <a:off x="3079099" y="2850469"/>
                  <a:ext cx="111415" cy="802557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2CE0DBCD-B378-490C-95C5-F99475BBA502}"/>
                    </a:ext>
                  </a:extLst>
                </p:cNvPr>
                <p:cNvSpPr/>
                <p:nvPr/>
              </p:nvSpPr>
              <p:spPr>
                <a:xfrm rot="4756747" flipH="1">
                  <a:off x="2687758" y="3276008"/>
                  <a:ext cx="111228" cy="9839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264DD95F-7FF6-45FA-8773-B18574CF70D6}"/>
                  </a:ext>
                </a:extLst>
              </p:cNvPr>
              <p:cNvGrpSpPr/>
              <p:nvPr/>
            </p:nvGrpSpPr>
            <p:grpSpPr>
              <a:xfrm>
                <a:off x="1098826" y="2747231"/>
                <a:ext cx="1040161" cy="356635"/>
                <a:chOff x="1185333" y="2911711"/>
                <a:chExt cx="929698" cy="318761"/>
              </a:xfrm>
              <a:solidFill>
                <a:schemeClr val="accent2"/>
              </a:solidFill>
            </p:grpSpPr>
            <p:sp>
              <p:nvSpPr>
                <p:cNvPr id="690" name="Isosceles Triangle 689">
                  <a:extLst>
                    <a:ext uri="{FF2B5EF4-FFF2-40B4-BE49-F238E27FC236}">
                      <a16:creationId xmlns:a16="http://schemas.microsoft.com/office/drawing/2014/main" id="{B82F6F4C-8E15-496C-8206-DBD0408AF7DB}"/>
                    </a:ext>
                  </a:extLst>
                </p:cNvPr>
                <p:cNvSpPr/>
                <p:nvPr/>
              </p:nvSpPr>
              <p:spPr>
                <a:xfrm rot="17657161">
                  <a:off x="1576028" y="2521016"/>
                  <a:ext cx="134390" cy="91577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34815F3B-6BC1-4ED9-B941-1B90A1FA5040}"/>
                    </a:ext>
                  </a:extLst>
                </p:cNvPr>
                <p:cNvSpPr/>
                <p:nvPr/>
              </p:nvSpPr>
              <p:spPr>
                <a:xfrm rot="17980541" flipH="1">
                  <a:off x="1987185" y="3102625"/>
                  <a:ext cx="133832" cy="12186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B16B8787-C3D8-4094-9B4B-930CB10EE8D2}"/>
                  </a:ext>
                </a:extLst>
              </p:cNvPr>
              <p:cNvGrpSpPr/>
              <p:nvPr/>
            </p:nvGrpSpPr>
            <p:grpSpPr>
              <a:xfrm>
                <a:off x="3003484" y="1276635"/>
                <a:ext cx="516783" cy="273715"/>
                <a:chOff x="3941368" y="3448630"/>
                <a:chExt cx="614586" cy="345119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688" name="Isosceles Triangle 687">
                  <a:extLst>
                    <a:ext uri="{FF2B5EF4-FFF2-40B4-BE49-F238E27FC236}">
                      <a16:creationId xmlns:a16="http://schemas.microsoft.com/office/drawing/2014/main" id="{8F84597A-BC02-43A1-B9C7-1387DEBB9337}"/>
                    </a:ext>
                  </a:extLst>
                </p:cNvPr>
                <p:cNvSpPr/>
                <p:nvPr/>
              </p:nvSpPr>
              <p:spPr>
                <a:xfrm rot="3600000">
                  <a:off x="4178672" y="3269467"/>
                  <a:ext cx="198120" cy="55644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3AE2E2DE-66D5-44FB-B1C6-3C029BAAFE0B}"/>
                    </a:ext>
                  </a:extLst>
                </p:cNvPr>
                <p:cNvSpPr/>
                <p:nvPr/>
              </p:nvSpPr>
              <p:spPr>
                <a:xfrm rot="3600000" flipH="1">
                  <a:off x="3929938" y="3607059"/>
                  <a:ext cx="198120" cy="1752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6" name="TextBox 685">
                <a:extLst>
                  <a:ext uri="{FF2B5EF4-FFF2-40B4-BE49-F238E27FC236}">
                    <a16:creationId xmlns:a16="http://schemas.microsoft.com/office/drawing/2014/main" id="{CA478E33-B02B-4794-BA7E-E848BA0D10CA}"/>
                  </a:ext>
                </a:extLst>
              </p:cNvPr>
              <p:cNvSpPr txBox="1"/>
              <p:nvPr/>
            </p:nvSpPr>
            <p:spPr>
              <a:xfrm>
                <a:off x="1846508" y="86984"/>
                <a:ext cx="1119704" cy="607074"/>
              </a:xfrm>
              <a:prstGeom prst="rect">
                <a:avLst/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Distance: 2m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Azimuth angle:</a:t>
                </a:r>
              </a:p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Elevation angle:</a:t>
                </a:r>
              </a:p>
            </p:txBody>
          </p:sp>
          <p:cxnSp>
            <p:nvCxnSpPr>
              <p:cNvPr id="687" name="Straight Arrow Connector 686">
                <a:extLst>
                  <a:ext uri="{FF2B5EF4-FFF2-40B4-BE49-F238E27FC236}">
                    <a16:creationId xmlns:a16="http://schemas.microsoft.com/office/drawing/2014/main" id="{228B0453-89BE-46C5-8C19-CF5994463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114" y="762180"/>
                <a:ext cx="187861" cy="585373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1596A6AB-39B6-466B-9171-7EA80D01EDEE}"/>
              </a:ext>
            </a:extLst>
          </p:cNvPr>
          <p:cNvCxnSpPr>
            <a:cxnSpLocks/>
            <a:stCxn id="665" idx="3"/>
          </p:cNvCxnSpPr>
          <p:nvPr/>
        </p:nvCxnSpPr>
        <p:spPr>
          <a:xfrm flipV="1">
            <a:off x="8348098" y="3740344"/>
            <a:ext cx="548252" cy="35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DDE73B64-01E9-4D0C-95FF-A1FB95DA0CCF}"/>
              </a:ext>
            </a:extLst>
          </p:cNvPr>
          <p:cNvCxnSpPr>
            <a:cxnSpLocks/>
            <a:stCxn id="2" idx="2"/>
            <a:endCxn id="661" idx="0"/>
          </p:cNvCxnSpPr>
          <p:nvPr/>
        </p:nvCxnSpPr>
        <p:spPr>
          <a:xfrm>
            <a:off x="4271683" y="3060640"/>
            <a:ext cx="2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7A192CB0-EFED-4DA4-AD67-7041EF9F9390}"/>
              </a:ext>
            </a:extLst>
          </p:cNvPr>
          <p:cNvCxnSpPr>
            <a:cxnSpLocks/>
            <a:stCxn id="666" idx="2"/>
            <a:endCxn id="667" idx="0"/>
          </p:cNvCxnSpPr>
          <p:nvPr/>
        </p:nvCxnSpPr>
        <p:spPr>
          <a:xfrm>
            <a:off x="7205098" y="3060640"/>
            <a:ext cx="0" cy="185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Arrow Connector 969">
            <a:extLst>
              <a:ext uri="{FF2B5EF4-FFF2-40B4-BE49-F238E27FC236}">
                <a16:creationId xmlns:a16="http://schemas.microsoft.com/office/drawing/2014/main" id="{DB56E60F-811E-4FEF-AEA4-FD3AB58DC00E}"/>
              </a:ext>
            </a:extLst>
          </p:cNvPr>
          <p:cNvCxnSpPr>
            <a:cxnSpLocks/>
            <a:stCxn id="667" idx="2"/>
            <a:endCxn id="669" idx="0"/>
          </p:cNvCxnSpPr>
          <p:nvPr/>
        </p:nvCxnSpPr>
        <p:spPr>
          <a:xfrm flipH="1">
            <a:off x="7205096" y="4097262"/>
            <a:ext cx="2" cy="1761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6C6BCD-74EB-4862-A8E9-439BA378C713}"/>
              </a:ext>
            </a:extLst>
          </p:cNvPr>
          <p:cNvGrpSpPr/>
          <p:nvPr/>
        </p:nvGrpSpPr>
        <p:grpSpPr>
          <a:xfrm>
            <a:off x="172704" y="2790852"/>
            <a:ext cx="2179574" cy="1901552"/>
            <a:chOff x="2608223" y="1486829"/>
            <a:chExt cx="2179574" cy="1901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C7F07D-7179-44BF-88CE-39873AA04482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D1E13D5F-8D09-4884-9DF9-EB296C6045C2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7" name="Picture 856">
                <a:extLst>
                  <a:ext uri="{FF2B5EF4-FFF2-40B4-BE49-F238E27FC236}">
                    <a16:creationId xmlns:a16="http://schemas.microsoft.com/office/drawing/2014/main" id="{0D3E9FF0-503B-4B52-8263-D04CC9344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03BC4D-A6B4-4AF1-B698-112F9308600E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FC94D1E-4C6E-42EB-8410-603E2E14CF90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6" name="Picture 855">
                <a:extLst>
                  <a:ext uri="{FF2B5EF4-FFF2-40B4-BE49-F238E27FC236}">
                    <a16:creationId xmlns:a16="http://schemas.microsoft.com/office/drawing/2014/main" id="{0B8D0C2B-22EB-4196-BBEF-C250FAD7E8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711068-D1FA-4D0F-9F09-4FD6A8CE764C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6063B45E-3A4B-445A-A10F-7B643A3ED4DE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58" name="Picture 857">
                <a:extLst>
                  <a:ext uri="{FF2B5EF4-FFF2-40B4-BE49-F238E27FC236}">
                    <a16:creationId xmlns:a16="http://schemas.microsoft.com/office/drawing/2014/main" id="{F05B89D9-D0E6-4B50-9F3F-E649519195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B868BB2-04B8-4164-8270-5C22BE97FFF8}"/>
              </a:ext>
            </a:extLst>
          </p:cNvPr>
          <p:cNvSpPr/>
          <p:nvPr/>
        </p:nvSpPr>
        <p:spPr>
          <a:xfrm>
            <a:off x="0" y="1162050"/>
            <a:ext cx="14192250" cy="4533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B71F54B8-FB9C-40A3-B693-E26240700D0C}"/>
              </a:ext>
            </a:extLst>
          </p:cNvPr>
          <p:cNvSpPr/>
          <p:nvPr/>
        </p:nvSpPr>
        <p:spPr>
          <a:xfrm>
            <a:off x="1732725" y="568895"/>
            <a:ext cx="10726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Computer Vision-based Cell Association using Transformer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36451EA-48A1-4B62-99DC-7ABAA187B311}"/>
              </a:ext>
            </a:extLst>
          </p:cNvPr>
          <p:cNvSpPr/>
          <p:nvPr/>
        </p:nvSpPr>
        <p:spPr>
          <a:xfrm>
            <a:off x="4340147" y="4360285"/>
            <a:ext cx="1280160" cy="647714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03E9531-42F0-47CA-BD6C-D87A647D9158}"/>
              </a:ext>
            </a:extLst>
          </p:cNvPr>
          <p:cNvCxnSpPr>
            <a:cxnSpLocks/>
            <a:stCxn id="661" idx="2"/>
            <a:endCxn id="662" idx="0"/>
          </p:cNvCxnSpPr>
          <p:nvPr/>
        </p:nvCxnSpPr>
        <p:spPr>
          <a:xfrm rot="5400000">
            <a:off x="3793836" y="3882437"/>
            <a:ext cx="263024" cy="69267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B3EFF2A8-6E60-4D28-8606-5B36D0F8E5DA}"/>
              </a:ext>
            </a:extLst>
          </p:cNvPr>
          <p:cNvCxnSpPr>
            <a:cxnSpLocks/>
            <a:stCxn id="661" idx="2"/>
            <a:endCxn id="312" idx="0"/>
          </p:cNvCxnSpPr>
          <p:nvPr/>
        </p:nvCxnSpPr>
        <p:spPr>
          <a:xfrm rot="16200000" flipH="1">
            <a:off x="4494445" y="3874502"/>
            <a:ext cx="263023" cy="708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36">
            <a:extLst>
              <a:ext uri="{FF2B5EF4-FFF2-40B4-BE49-F238E27FC236}">
                <a16:creationId xmlns:a16="http://schemas.microsoft.com/office/drawing/2014/main" id="{BF995F64-6DDD-46A7-8AA1-88BE36C20E38}"/>
              </a:ext>
            </a:extLst>
          </p:cNvPr>
          <p:cNvGrpSpPr/>
          <p:nvPr/>
        </p:nvGrpSpPr>
        <p:grpSpPr>
          <a:xfrm>
            <a:off x="3513164" y="3267075"/>
            <a:ext cx="1791436" cy="3405656"/>
            <a:chOff x="4242743" y="0"/>
            <a:chExt cx="3164666" cy="6016272"/>
          </a:xfrm>
        </p:grpSpPr>
        <p:sp>
          <p:nvSpPr>
            <p:cNvPr id="5" name="직사각형 337">
              <a:extLst>
                <a:ext uri="{FF2B5EF4-FFF2-40B4-BE49-F238E27FC236}">
                  <a16:creationId xmlns:a16="http://schemas.microsoft.com/office/drawing/2014/main" id="{34A688B6-85F2-4770-A453-B3A41BFC5C5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338">
              <a:extLst>
                <a:ext uri="{FF2B5EF4-FFF2-40B4-BE49-F238E27FC236}">
                  <a16:creationId xmlns:a16="http://schemas.microsoft.com/office/drawing/2014/main" id="{181E6D5C-4B2B-4B7F-8A0C-BBCACEAD2D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39">
              <a:extLst>
                <a:ext uri="{FF2B5EF4-FFF2-40B4-BE49-F238E27FC236}">
                  <a16:creationId xmlns:a16="http://schemas.microsoft.com/office/drawing/2014/main" id="{888C4E3E-17B9-4B99-99A1-BEA0C4067EF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340">
              <a:extLst>
                <a:ext uri="{FF2B5EF4-FFF2-40B4-BE49-F238E27FC236}">
                  <a16:creationId xmlns:a16="http://schemas.microsoft.com/office/drawing/2014/main" id="{9EAEB202-B51D-4E5B-ACB3-AE47E7D2D0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341">
              <a:extLst>
                <a:ext uri="{FF2B5EF4-FFF2-40B4-BE49-F238E27FC236}">
                  <a16:creationId xmlns:a16="http://schemas.microsoft.com/office/drawing/2014/main" id="{D1E7C0FE-D0B5-448E-A4B7-1B85085EA847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2">
              <a:extLst>
                <a:ext uri="{FF2B5EF4-FFF2-40B4-BE49-F238E27FC236}">
                  <a16:creationId xmlns:a16="http://schemas.microsoft.com/office/drawing/2014/main" id="{E2F409E7-C9D5-4325-9511-D234CEB29F2D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343">
              <a:extLst>
                <a:ext uri="{FF2B5EF4-FFF2-40B4-BE49-F238E27FC236}">
                  <a16:creationId xmlns:a16="http://schemas.microsoft.com/office/drawing/2014/main" id="{4AC8EAC5-2DD1-4BDD-AF3E-6D0413AC2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4">
              <a:extLst>
                <a:ext uri="{FF2B5EF4-FFF2-40B4-BE49-F238E27FC236}">
                  <a16:creationId xmlns:a16="http://schemas.microsoft.com/office/drawing/2014/main" id="{16A7392E-1FBD-4098-8D6E-441A473D81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5">
              <a:extLst>
                <a:ext uri="{FF2B5EF4-FFF2-40B4-BE49-F238E27FC236}">
                  <a16:creationId xmlns:a16="http://schemas.microsoft.com/office/drawing/2014/main" id="{494D7B26-A3A6-43DC-A35F-AB9EEE0DB3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6">
              <a:extLst>
                <a:ext uri="{FF2B5EF4-FFF2-40B4-BE49-F238E27FC236}">
                  <a16:creationId xmlns:a16="http://schemas.microsoft.com/office/drawing/2014/main" id="{0A0DE57D-3700-40DD-B446-CD3C2083EA9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347">
              <a:extLst>
                <a:ext uri="{FF2B5EF4-FFF2-40B4-BE49-F238E27FC236}">
                  <a16:creationId xmlns:a16="http://schemas.microsoft.com/office/drawing/2014/main" id="{349FEF94-66AE-4076-9C35-A37D2FF2644E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8">
              <a:extLst>
                <a:ext uri="{FF2B5EF4-FFF2-40B4-BE49-F238E27FC236}">
                  <a16:creationId xmlns:a16="http://schemas.microsoft.com/office/drawing/2014/main" id="{0F3A65FA-6BEF-43CB-96EE-F5A0A02402A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349">
              <a:extLst>
                <a:ext uri="{FF2B5EF4-FFF2-40B4-BE49-F238E27FC236}">
                  <a16:creationId xmlns:a16="http://schemas.microsoft.com/office/drawing/2014/main" id="{26FF420D-77A6-46B1-BD7A-7DB3DA830EC4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2" name="이등변 삼각형 414">
                <a:extLst>
                  <a:ext uri="{FF2B5EF4-FFF2-40B4-BE49-F238E27FC236}">
                    <a16:creationId xmlns:a16="http://schemas.microsoft.com/office/drawing/2014/main" id="{C51EC54A-B32E-4461-B798-B127D6269D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이등변 삼각형 415">
                <a:extLst>
                  <a:ext uri="{FF2B5EF4-FFF2-40B4-BE49-F238E27FC236}">
                    <a16:creationId xmlns:a16="http://schemas.microsoft.com/office/drawing/2014/main" id="{8C811C25-B454-48ED-AC9F-AC89764FAD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350">
              <a:extLst>
                <a:ext uri="{FF2B5EF4-FFF2-40B4-BE49-F238E27FC236}">
                  <a16:creationId xmlns:a16="http://schemas.microsoft.com/office/drawing/2014/main" id="{E6D35222-67BA-4E9B-9493-8241EC7E255F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351">
              <a:extLst>
                <a:ext uri="{FF2B5EF4-FFF2-40B4-BE49-F238E27FC236}">
                  <a16:creationId xmlns:a16="http://schemas.microsoft.com/office/drawing/2014/main" id="{80FB1CBE-9835-4D53-9583-43EC73C83E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352">
              <a:extLst>
                <a:ext uri="{FF2B5EF4-FFF2-40B4-BE49-F238E27FC236}">
                  <a16:creationId xmlns:a16="http://schemas.microsoft.com/office/drawing/2014/main" id="{22945793-F186-42AA-8E53-871CB1394A2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이등변 삼각형 353">
              <a:extLst>
                <a:ext uri="{FF2B5EF4-FFF2-40B4-BE49-F238E27FC236}">
                  <a16:creationId xmlns:a16="http://schemas.microsoft.com/office/drawing/2014/main" id="{11232F5E-C8B9-49A5-B6D0-BC6E93297C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4">
              <a:extLst>
                <a:ext uri="{FF2B5EF4-FFF2-40B4-BE49-F238E27FC236}">
                  <a16:creationId xmlns:a16="http://schemas.microsoft.com/office/drawing/2014/main" id="{0CE1694A-6C7D-463B-BD4A-8882570186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5">
              <a:extLst>
                <a:ext uri="{FF2B5EF4-FFF2-40B4-BE49-F238E27FC236}">
                  <a16:creationId xmlns:a16="http://schemas.microsoft.com/office/drawing/2014/main" id="{6888F8EF-8349-4986-953E-D186677FE82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356">
              <a:extLst>
                <a:ext uri="{FF2B5EF4-FFF2-40B4-BE49-F238E27FC236}">
                  <a16:creationId xmlns:a16="http://schemas.microsoft.com/office/drawing/2014/main" id="{FD13E417-929C-4E80-8416-DCA56F9E0ADD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7">
              <a:extLst>
                <a:ext uri="{FF2B5EF4-FFF2-40B4-BE49-F238E27FC236}">
                  <a16:creationId xmlns:a16="http://schemas.microsoft.com/office/drawing/2014/main" id="{447F6D9D-A7F0-47F7-A1F3-F091C551CAD7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358">
              <a:extLst>
                <a:ext uri="{FF2B5EF4-FFF2-40B4-BE49-F238E27FC236}">
                  <a16:creationId xmlns:a16="http://schemas.microsoft.com/office/drawing/2014/main" id="{004D6042-8A7C-4D2E-B1E7-9353690EFE7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9">
              <a:extLst>
                <a:ext uri="{FF2B5EF4-FFF2-40B4-BE49-F238E27FC236}">
                  <a16:creationId xmlns:a16="http://schemas.microsoft.com/office/drawing/2014/main" id="{0F0EFBD5-7A70-4DBA-96A7-FBBB177FFFC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60">
              <a:extLst>
                <a:ext uri="{FF2B5EF4-FFF2-40B4-BE49-F238E27FC236}">
                  <a16:creationId xmlns:a16="http://schemas.microsoft.com/office/drawing/2014/main" id="{AE83B61B-A4B1-49D6-85A4-4839430C05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1">
              <a:extLst>
                <a:ext uri="{FF2B5EF4-FFF2-40B4-BE49-F238E27FC236}">
                  <a16:creationId xmlns:a16="http://schemas.microsoft.com/office/drawing/2014/main" id="{490AFAE6-428A-4951-ACB2-0DA9A7A9C1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362">
              <a:extLst>
                <a:ext uri="{FF2B5EF4-FFF2-40B4-BE49-F238E27FC236}">
                  <a16:creationId xmlns:a16="http://schemas.microsoft.com/office/drawing/2014/main" id="{C42A0D65-C148-45D6-9E7A-02B650FD5CC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63">
              <a:extLst>
                <a:ext uri="{FF2B5EF4-FFF2-40B4-BE49-F238E27FC236}">
                  <a16:creationId xmlns:a16="http://schemas.microsoft.com/office/drawing/2014/main" id="{0B696710-0C1C-4BAA-B762-775B84C6957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64">
              <a:extLst>
                <a:ext uri="{FF2B5EF4-FFF2-40B4-BE49-F238E27FC236}">
                  <a16:creationId xmlns:a16="http://schemas.microsoft.com/office/drawing/2014/main" id="{03EABC54-3A0B-4A3F-B03E-F2EBF33DDE8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65">
              <a:extLst>
                <a:ext uri="{FF2B5EF4-FFF2-40B4-BE49-F238E27FC236}">
                  <a16:creationId xmlns:a16="http://schemas.microsoft.com/office/drawing/2014/main" id="{A9EB77A4-1D6D-43B5-9831-22A4A8EDB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6">
              <a:extLst>
                <a:ext uri="{FF2B5EF4-FFF2-40B4-BE49-F238E27FC236}">
                  <a16:creationId xmlns:a16="http://schemas.microsoft.com/office/drawing/2014/main" id="{B4FA22D4-EDA5-495B-98CA-661B66F48A7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7">
              <a:extLst>
                <a:ext uri="{FF2B5EF4-FFF2-40B4-BE49-F238E27FC236}">
                  <a16:creationId xmlns:a16="http://schemas.microsoft.com/office/drawing/2014/main" id="{5719E5EB-9D5C-48D7-8116-FC288FC1A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68">
              <a:extLst>
                <a:ext uri="{FF2B5EF4-FFF2-40B4-BE49-F238E27FC236}">
                  <a16:creationId xmlns:a16="http://schemas.microsoft.com/office/drawing/2014/main" id="{420268CB-F217-40C8-949B-A7BFE5571C3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9">
              <a:extLst>
                <a:ext uri="{FF2B5EF4-FFF2-40B4-BE49-F238E27FC236}">
                  <a16:creationId xmlns:a16="http://schemas.microsoft.com/office/drawing/2014/main" id="{E0D04FFD-0D6E-4320-BB01-4D60BFA9213C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이등변 삼각형 370">
              <a:extLst>
                <a:ext uri="{FF2B5EF4-FFF2-40B4-BE49-F238E27FC236}">
                  <a16:creationId xmlns:a16="http://schemas.microsoft.com/office/drawing/2014/main" id="{E6FB8F1E-A9E0-4224-902C-C315F5AC55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1">
              <a:extLst>
                <a:ext uri="{FF2B5EF4-FFF2-40B4-BE49-F238E27FC236}">
                  <a16:creationId xmlns:a16="http://schemas.microsoft.com/office/drawing/2014/main" id="{D8C3AED8-06DF-4621-9B42-D2E9E4491C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2">
              <a:extLst>
                <a:ext uri="{FF2B5EF4-FFF2-40B4-BE49-F238E27FC236}">
                  <a16:creationId xmlns:a16="http://schemas.microsoft.com/office/drawing/2014/main" id="{1750B4F1-B1F5-4CDB-9977-8593C716ED7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3">
              <a:extLst>
                <a:ext uri="{FF2B5EF4-FFF2-40B4-BE49-F238E27FC236}">
                  <a16:creationId xmlns:a16="http://schemas.microsoft.com/office/drawing/2014/main" id="{4102C40C-AC6A-4742-AA34-796870AC2C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374">
              <a:extLst>
                <a:ext uri="{FF2B5EF4-FFF2-40B4-BE49-F238E27FC236}">
                  <a16:creationId xmlns:a16="http://schemas.microsoft.com/office/drawing/2014/main" id="{B7251752-0B4E-426F-BCBC-5AE3A1CDD47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375">
              <a:extLst>
                <a:ext uri="{FF2B5EF4-FFF2-40B4-BE49-F238E27FC236}">
                  <a16:creationId xmlns:a16="http://schemas.microsoft.com/office/drawing/2014/main" id="{95807B27-00D9-42A8-BF2E-4108FAE65A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376">
              <a:extLst>
                <a:ext uri="{FF2B5EF4-FFF2-40B4-BE49-F238E27FC236}">
                  <a16:creationId xmlns:a16="http://schemas.microsoft.com/office/drawing/2014/main" id="{A82C87FF-A2E3-48A7-BA5F-C70B356708C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377">
              <a:extLst>
                <a:ext uri="{FF2B5EF4-FFF2-40B4-BE49-F238E27FC236}">
                  <a16:creationId xmlns:a16="http://schemas.microsoft.com/office/drawing/2014/main" id="{8429278C-A25C-4013-8F19-C787EFBBEE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8">
              <a:extLst>
                <a:ext uri="{FF2B5EF4-FFF2-40B4-BE49-F238E27FC236}">
                  <a16:creationId xmlns:a16="http://schemas.microsoft.com/office/drawing/2014/main" id="{D638F2C8-2611-4997-A0C4-E3F9691BE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9">
              <a:extLst>
                <a:ext uri="{FF2B5EF4-FFF2-40B4-BE49-F238E27FC236}">
                  <a16:creationId xmlns:a16="http://schemas.microsoft.com/office/drawing/2014/main" id="{454622C4-6173-4930-B434-FEAEB0F3BEE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380">
              <a:extLst>
                <a:ext uri="{FF2B5EF4-FFF2-40B4-BE49-F238E27FC236}">
                  <a16:creationId xmlns:a16="http://schemas.microsoft.com/office/drawing/2014/main" id="{832E9B71-8CD4-4E45-AAD5-10D70A87292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1">
              <a:extLst>
                <a:ext uri="{FF2B5EF4-FFF2-40B4-BE49-F238E27FC236}">
                  <a16:creationId xmlns:a16="http://schemas.microsoft.com/office/drawing/2014/main" id="{2CE68BC8-5818-4264-980F-BE395E632D2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82">
              <a:extLst>
                <a:ext uri="{FF2B5EF4-FFF2-40B4-BE49-F238E27FC236}">
                  <a16:creationId xmlns:a16="http://schemas.microsoft.com/office/drawing/2014/main" id="{AB2316F0-5C74-4EBB-A5FC-CE5D7FC3CA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3">
              <a:extLst>
                <a:ext uri="{FF2B5EF4-FFF2-40B4-BE49-F238E27FC236}">
                  <a16:creationId xmlns:a16="http://schemas.microsoft.com/office/drawing/2014/main" id="{83C350BA-D2B4-4897-B86D-CB67FEB9BB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4">
              <a:extLst>
                <a:ext uri="{FF2B5EF4-FFF2-40B4-BE49-F238E27FC236}">
                  <a16:creationId xmlns:a16="http://schemas.microsoft.com/office/drawing/2014/main" id="{ABC61811-56A9-4093-B6DE-F9DE587E36F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5">
              <a:extLst>
                <a:ext uri="{FF2B5EF4-FFF2-40B4-BE49-F238E27FC236}">
                  <a16:creationId xmlns:a16="http://schemas.microsoft.com/office/drawing/2014/main" id="{C658E82F-C94F-4F17-B277-F4E670E6A3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386">
              <a:extLst>
                <a:ext uri="{FF2B5EF4-FFF2-40B4-BE49-F238E27FC236}">
                  <a16:creationId xmlns:a16="http://schemas.microsoft.com/office/drawing/2014/main" id="{0156BCA0-DA7D-498A-8FDE-C151F8D0937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2" name="직사각형 404">
                <a:extLst>
                  <a:ext uri="{FF2B5EF4-FFF2-40B4-BE49-F238E27FC236}">
                    <a16:creationId xmlns:a16="http://schemas.microsoft.com/office/drawing/2014/main" id="{7B378742-CDA3-4C48-87D0-20DE869D1C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이등변 삼각형 405">
                <a:extLst>
                  <a:ext uri="{FF2B5EF4-FFF2-40B4-BE49-F238E27FC236}">
                    <a16:creationId xmlns:a16="http://schemas.microsoft.com/office/drawing/2014/main" id="{2E5231A8-254C-4C47-AE62-EFB4CA0352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406">
                <a:extLst>
                  <a:ext uri="{FF2B5EF4-FFF2-40B4-BE49-F238E27FC236}">
                    <a16:creationId xmlns:a16="http://schemas.microsoft.com/office/drawing/2014/main" id="{78FCCF1B-8F7A-4089-94B0-A446A19D961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407">
                <a:extLst>
                  <a:ext uri="{FF2B5EF4-FFF2-40B4-BE49-F238E27FC236}">
                    <a16:creationId xmlns:a16="http://schemas.microsoft.com/office/drawing/2014/main" id="{57E48151-21FA-4A41-8E7A-3FEAB4F0D4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8">
                <a:extLst>
                  <a:ext uri="{FF2B5EF4-FFF2-40B4-BE49-F238E27FC236}">
                    <a16:creationId xmlns:a16="http://schemas.microsoft.com/office/drawing/2014/main" id="{43DBBDF2-750E-4A12-AFF1-CB9A3513D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9">
                <a:extLst>
                  <a:ext uri="{FF2B5EF4-FFF2-40B4-BE49-F238E27FC236}">
                    <a16:creationId xmlns:a16="http://schemas.microsoft.com/office/drawing/2014/main" id="{A05E0AC6-E4CE-4872-8E79-D926EE2DD4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10">
                <a:extLst>
                  <a:ext uri="{FF2B5EF4-FFF2-40B4-BE49-F238E27FC236}">
                    <a16:creationId xmlns:a16="http://schemas.microsoft.com/office/drawing/2014/main" id="{31A2E242-8C27-4143-91A2-BD7DA4A7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1">
                <a:extLst>
                  <a:ext uri="{FF2B5EF4-FFF2-40B4-BE49-F238E27FC236}">
                    <a16:creationId xmlns:a16="http://schemas.microsoft.com/office/drawing/2014/main" id="{45E47634-F188-445D-907E-73CE0E977E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2">
                <a:extLst>
                  <a:ext uri="{FF2B5EF4-FFF2-40B4-BE49-F238E27FC236}">
                    <a16:creationId xmlns:a16="http://schemas.microsoft.com/office/drawing/2014/main" id="{1B2A2EFC-12F1-4366-B8E2-FAC63107F0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3">
                <a:extLst>
                  <a:ext uri="{FF2B5EF4-FFF2-40B4-BE49-F238E27FC236}">
                    <a16:creationId xmlns:a16="http://schemas.microsoft.com/office/drawing/2014/main" id="{D8C05BC2-F55D-4079-B397-664A7148EB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5" name="직선 연결선 387">
              <a:extLst>
                <a:ext uri="{FF2B5EF4-FFF2-40B4-BE49-F238E27FC236}">
                  <a16:creationId xmlns:a16="http://schemas.microsoft.com/office/drawing/2014/main" id="{1E40263E-1DE8-494B-876F-15A2DEA53D7A}"/>
                </a:ext>
              </a:extLst>
            </p:cNvPr>
            <p:cNvCxnSpPr>
              <a:cxnSpLocks/>
              <a:stCxn id="73" idx="2"/>
              <a:endCxn id="8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388">
              <a:extLst>
                <a:ext uri="{FF2B5EF4-FFF2-40B4-BE49-F238E27FC236}">
                  <a16:creationId xmlns:a16="http://schemas.microsoft.com/office/drawing/2014/main" id="{1C064603-5AD3-4B8F-89B3-BAC970616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9">
              <a:extLst>
                <a:ext uri="{FF2B5EF4-FFF2-40B4-BE49-F238E27FC236}">
                  <a16:creationId xmlns:a16="http://schemas.microsoft.com/office/drawing/2014/main" id="{8558BD7B-E0EF-421E-90A4-21DDC08DB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90">
              <a:extLst>
                <a:ext uri="{FF2B5EF4-FFF2-40B4-BE49-F238E27FC236}">
                  <a16:creationId xmlns:a16="http://schemas.microsoft.com/office/drawing/2014/main" id="{935EE45C-30C6-436F-A187-6C942EB66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1">
              <a:extLst>
                <a:ext uri="{FF2B5EF4-FFF2-40B4-BE49-F238E27FC236}">
                  <a16:creationId xmlns:a16="http://schemas.microsoft.com/office/drawing/2014/main" id="{AC1B9793-147F-4119-87F9-8CAB52D07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2">
              <a:extLst>
                <a:ext uri="{FF2B5EF4-FFF2-40B4-BE49-F238E27FC236}">
                  <a16:creationId xmlns:a16="http://schemas.microsoft.com/office/drawing/2014/main" id="{A38A6088-6900-451E-AA22-C984C93D6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3">
              <a:extLst>
                <a:ext uri="{FF2B5EF4-FFF2-40B4-BE49-F238E27FC236}">
                  <a16:creationId xmlns:a16="http://schemas.microsoft.com/office/drawing/2014/main" id="{111D7F79-C3F0-401B-97AA-5BBD405FC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4">
              <a:extLst>
                <a:ext uri="{FF2B5EF4-FFF2-40B4-BE49-F238E27FC236}">
                  <a16:creationId xmlns:a16="http://schemas.microsoft.com/office/drawing/2014/main" id="{45F6F962-B396-4397-BDBD-53DF97FC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5">
              <a:extLst>
                <a:ext uri="{FF2B5EF4-FFF2-40B4-BE49-F238E27FC236}">
                  <a16:creationId xmlns:a16="http://schemas.microsoft.com/office/drawing/2014/main" id="{BD423306-A02C-4FE9-8DDD-376FB9B1A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396">
              <a:extLst>
                <a:ext uri="{FF2B5EF4-FFF2-40B4-BE49-F238E27FC236}">
                  <a16:creationId xmlns:a16="http://schemas.microsoft.com/office/drawing/2014/main" id="{B4B91693-67CE-43C1-914C-E0065E15725A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5" name="그룹 397">
                <a:extLst>
                  <a:ext uri="{FF2B5EF4-FFF2-40B4-BE49-F238E27FC236}">
                    <a16:creationId xmlns:a16="http://schemas.microsoft.com/office/drawing/2014/main" id="{93C0B58E-0EAD-4E25-A1DF-6A5071113A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0" name="이등변 삼각형 402">
                  <a:extLst>
                    <a:ext uri="{FF2B5EF4-FFF2-40B4-BE49-F238E27FC236}">
                      <a16:creationId xmlns:a16="http://schemas.microsoft.com/office/drawing/2014/main" id="{508E36A9-A851-4EAA-BECB-5F90FBF25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403">
                  <a:extLst>
                    <a:ext uri="{FF2B5EF4-FFF2-40B4-BE49-F238E27FC236}">
                      <a16:creationId xmlns:a16="http://schemas.microsoft.com/office/drawing/2014/main" id="{29B40BC9-EF91-4FD6-A911-B3577D06C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그룹 398">
                <a:extLst>
                  <a:ext uri="{FF2B5EF4-FFF2-40B4-BE49-F238E27FC236}">
                    <a16:creationId xmlns:a16="http://schemas.microsoft.com/office/drawing/2014/main" id="{3CE9D729-FFDC-42C1-8265-E3A7266AA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8" name="이등변 삼각형 400">
                  <a:extLst>
                    <a:ext uri="{FF2B5EF4-FFF2-40B4-BE49-F238E27FC236}">
                      <a16:creationId xmlns:a16="http://schemas.microsoft.com/office/drawing/2014/main" id="{5B94989B-157E-45C7-A75C-E15F77B0D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이등변 삼각형 401">
                  <a:extLst>
                    <a:ext uri="{FF2B5EF4-FFF2-40B4-BE49-F238E27FC236}">
                      <a16:creationId xmlns:a16="http://schemas.microsoft.com/office/drawing/2014/main" id="{27D418DD-9391-485A-9642-1A706D6D8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99">
                <a:extLst>
                  <a:ext uri="{FF2B5EF4-FFF2-40B4-BE49-F238E27FC236}">
                    <a16:creationId xmlns:a16="http://schemas.microsoft.com/office/drawing/2014/main" id="{287BAD2F-49A8-4FF3-9E92-A49CD856918C}"/>
                  </a:ext>
                </a:extLst>
              </p:cNvPr>
              <p:cNvCxnSpPr>
                <a:cxnSpLocks/>
                <a:stCxn id="69" idx="1"/>
                <a:endCxn id="6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직사각형 20">
            <a:extLst>
              <a:ext uri="{FF2B5EF4-FFF2-40B4-BE49-F238E27FC236}">
                <a16:creationId xmlns:a16="http://schemas.microsoft.com/office/drawing/2014/main" id="{53F34A36-E948-4C94-AFA9-D93B022CE02C}"/>
              </a:ext>
            </a:extLst>
          </p:cNvPr>
          <p:cNvSpPr/>
          <p:nvPr/>
        </p:nvSpPr>
        <p:spPr>
          <a:xfrm>
            <a:off x="4170673" y="2558165"/>
            <a:ext cx="489362" cy="5406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3">
            <a:extLst>
              <a:ext uri="{FF2B5EF4-FFF2-40B4-BE49-F238E27FC236}">
                <a16:creationId xmlns:a16="http://schemas.microsoft.com/office/drawing/2014/main" id="{EF989F7A-FF6D-45C2-87AB-261C74882D5C}"/>
              </a:ext>
            </a:extLst>
          </p:cNvPr>
          <p:cNvSpPr/>
          <p:nvPr/>
        </p:nvSpPr>
        <p:spPr>
          <a:xfrm>
            <a:off x="4380494" y="2746630"/>
            <a:ext cx="57329" cy="978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728122"/>
                  </p:ext>
                </p:extLst>
              </p:nvPr>
            </p:nvGraphicFramePr>
            <p:xfrm>
              <a:off x="3827172" y="2183747"/>
              <a:ext cx="1080425" cy="739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0425" cy="739238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30050" ay="2742887" az="81985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172" y="2183747"/>
                <a:ext cx="1080425" cy="739238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직사각형 17">
            <a:extLst>
              <a:ext uri="{FF2B5EF4-FFF2-40B4-BE49-F238E27FC236}">
                <a16:creationId xmlns:a16="http://schemas.microsoft.com/office/drawing/2014/main" id="{1054AC1C-8735-4AF2-957E-4A1F88F2CD37}"/>
              </a:ext>
            </a:extLst>
          </p:cNvPr>
          <p:cNvSpPr/>
          <p:nvPr/>
        </p:nvSpPr>
        <p:spPr>
          <a:xfrm rot="2807291">
            <a:off x="424133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9">
            <a:extLst>
              <a:ext uri="{FF2B5EF4-FFF2-40B4-BE49-F238E27FC236}">
                <a16:creationId xmlns:a16="http://schemas.microsoft.com/office/drawing/2014/main" id="{3FF90A2E-6040-42B4-81A6-42F3B6C6EB42}"/>
              </a:ext>
            </a:extLst>
          </p:cNvPr>
          <p:cNvSpPr/>
          <p:nvPr/>
        </p:nvSpPr>
        <p:spPr>
          <a:xfrm rot="18792709" flipH="1">
            <a:off x="451780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A6B002-E5A8-49C5-A8EF-B5569AD8BD0C}"/>
              </a:ext>
            </a:extLst>
          </p:cNvPr>
          <p:cNvGrpSpPr/>
          <p:nvPr/>
        </p:nvGrpSpPr>
        <p:grpSpPr>
          <a:xfrm>
            <a:off x="4618012" y="2911977"/>
            <a:ext cx="459567" cy="773326"/>
            <a:chOff x="8853941" y="1230260"/>
            <a:chExt cx="1597986" cy="2688974"/>
          </a:xfrm>
        </p:grpSpPr>
        <p:sp>
          <p:nvSpPr>
            <p:cNvPr id="167" name="평행 사변형 14">
              <a:extLst>
                <a:ext uri="{FF2B5EF4-FFF2-40B4-BE49-F238E27FC236}">
                  <a16:creationId xmlns:a16="http://schemas.microsoft.com/office/drawing/2014/main" id="{AF243ECE-F841-4495-8EC0-4497C42823DE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평행 사변형 15">
              <a:extLst>
                <a:ext uri="{FF2B5EF4-FFF2-40B4-BE49-F238E27FC236}">
                  <a16:creationId xmlns:a16="http://schemas.microsoft.com/office/drawing/2014/main" id="{30407329-C508-4B68-8FC8-F60E2F77ECB0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평행 사변형 16">
              <a:extLst>
                <a:ext uri="{FF2B5EF4-FFF2-40B4-BE49-F238E27FC236}">
                  <a16:creationId xmlns:a16="http://schemas.microsoft.com/office/drawing/2014/main" id="{C8BCAE7B-D422-4BD9-81A5-A22B523C3AD1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8CCEE78-BF8F-41CC-9008-EC1A308E78E2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86" name="평행 사변형 14">
                <a:extLst>
                  <a:ext uri="{FF2B5EF4-FFF2-40B4-BE49-F238E27FC236}">
                    <a16:creationId xmlns:a16="http://schemas.microsoft.com/office/drawing/2014/main" id="{BA72117E-B45A-45A3-93D5-3DDE7F5D9539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평행 사변형 14">
                <a:extLst>
                  <a:ext uri="{FF2B5EF4-FFF2-40B4-BE49-F238E27FC236}">
                    <a16:creationId xmlns:a16="http://schemas.microsoft.com/office/drawing/2014/main" id="{4846B164-96ED-4E01-BB51-EF3653E3FFD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평행 사변형 14">
                <a:extLst>
                  <a:ext uri="{FF2B5EF4-FFF2-40B4-BE49-F238E27FC236}">
                    <a16:creationId xmlns:a16="http://schemas.microsoft.com/office/drawing/2014/main" id="{C5B8EE54-EC3F-4CDE-954F-9955341DF29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평행 사변형 14">
                <a:extLst>
                  <a:ext uri="{FF2B5EF4-FFF2-40B4-BE49-F238E27FC236}">
                    <a16:creationId xmlns:a16="http://schemas.microsoft.com/office/drawing/2014/main" id="{9F0D50A6-F690-4D67-A96F-DA77129C51A6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7690F95-D639-416D-B482-C7B0B539C394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82" name="평행 사변형 14">
                <a:extLst>
                  <a:ext uri="{FF2B5EF4-FFF2-40B4-BE49-F238E27FC236}">
                    <a16:creationId xmlns:a16="http://schemas.microsoft.com/office/drawing/2014/main" id="{06210A25-67C7-4E85-9A99-25372BAA5F8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평행 사변형 14">
                <a:extLst>
                  <a:ext uri="{FF2B5EF4-FFF2-40B4-BE49-F238E27FC236}">
                    <a16:creationId xmlns:a16="http://schemas.microsoft.com/office/drawing/2014/main" id="{7C31FC60-4CD1-4DF8-85B0-82B3554B9FB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평행 사변형 14">
                <a:extLst>
                  <a:ext uri="{FF2B5EF4-FFF2-40B4-BE49-F238E27FC236}">
                    <a16:creationId xmlns:a16="http://schemas.microsoft.com/office/drawing/2014/main" id="{BDAF5659-DFF8-4FCB-A94B-2C252BA527D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평행 사변형 14">
                <a:extLst>
                  <a:ext uri="{FF2B5EF4-FFF2-40B4-BE49-F238E27FC236}">
                    <a16:creationId xmlns:a16="http://schemas.microsoft.com/office/drawing/2014/main" id="{C520844A-5F78-409A-8144-A5597E5E5C0C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3ADE7FC-718E-4747-9942-DD4CB112E383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78" name="평행 사변형 14">
                <a:extLst>
                  <a:ext uri="{FF2B5EF4-FFF2-40B4-BE49-F238E27FC236}">
                    <a16:creationId xmlns:a16="http://schemas.microsoft.com/office/drawing/2014/main" id="{76BC70C9-7967-4709-A90D-259FCDFB024B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평행 사변형 14">
                <a:extLst>
                  <a:ext uri="{FF2B5EF4-FFF2-40B4-BE49-F238E27FC236}">
                    <a16:creationId xmlns:a16="http://schemas.microsoft.com/office/drawing/2014/main" id="{211244A3-BE0E-446B-85EB-D8EA8035A466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평행 사변형 14">
                <a:extLst>
                  <a:ext uri="{FF2B5EF4-FFF2-40B4-BE49-F238E27FC236}">
                    <a16:creationId xmlns:a16="http://schemas.microsoft.com/office/drawing/2014/main" id="{B792D4F2-DB34-43C3-9A2A-CB2B44489BA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평행 사변형 14">
                <a:extLst>
                  <a:ext uri="{FF2B5EF4-FFF2-40B4-BE49-F238E27FC236}">
                    <a16:creationId xmlns:a16="http://schemas.microsoft.com/office/drawing/2014/main" id="{687C168F-4B14-4D29-9E97-6EBD063B698B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CAF8E32-CEF5-4564-8F15-679100D20DEB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74" name="평행 사변형 14">
                <a:extLst>
                  <a:ext uri="{FF2B5EF4-FFF2-40B4-BE49-F238E27FC236}">
                    <a16:creationId xmlns:a16="http://schemas.microsoft.com/office/drawing/2014/main" id="{D0F7B1D4-F248-4E3A-B93E-4FBD5DEB10F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평행 사변형 14">
                <a:extLst>
                  <a:ext uri="{FF2B5EF4-FFF2-40B4-BE49-F238E27FC236}">
                    <a16:creationId xmlns:a16="http://schemas.microsoft.com/office/drawing/2014/main" id="{96F1F287-4D26-446C-AE87-ADEF089DEBA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평행 사변형 14">
                <a:extLst>
                  <a:ext uri="{FF2B5EF4-FFF2-40B4-BE49-F238E27FC236}">
                    <a16:creationId xmlns:a16="http://schemas.microsoft.com/office/drawing/2014/main" id="{AEFA15A5-5799-4092-A1B4-B3335E220CEB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평행 사변형 14">
                <a:extLst>
                  <a:ext uri="{FF2B5EF4-FFF2-40B4-BE49-F238E27FC236}">
                    <a16:creationId xmlns:a16="http://schemas.microsoft.com/office/drawing/2014/main" id="{4BD54790-42D9-4934-9A17-8B82A1D279E8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DF51AF-469E-43E9-B8EF-D0D1C2477CA2}"/>
              </a:ext>
            </a:extLst>
          </p:cNvPr>
          <p:cNvGrpSpPr/>
          <p:nvPr/>
        </p:nvGrpSpPr>
        <p:grpSpPr>
          <a:xfrm flipH="1">
            <a:off x="3754828" y="2914714"/>
            <a:ext cx="459567" cy="773326"/>
            <a:chOff x="8853941" y="1230260"/>
            <a:chExt cx="1597986" cy="2688974"/>
          </a:xfrm>
        </p:grpSpPr>
        <p:sp>
          <p:nvSpPr>
            <p:cNvPr id="144" name="평행 사변형 14">
              <a:extLst>
                <a:ext uri="{FF2B5EF4-FFF2-40B4-BE49-F238E27FC236}">
                  <a16:creationId xmlns:a16="http://schemas.microsoft.com/office/drawing/2014/main" id="{F1DAFF31-3DBA-433E-BB95-9B2113CBAA63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평행 사변형 15">
              <a:extLst>
                <a:ext uri="{FF2B5EF4-FFF2-40B4-BE49-F238E27FC236}">
                  <a16:creationId xmlns:a16="http://schemas.microsoft.com/office/drawing/2014/main" id="{5B200FA0-AB9A-4C55-A85E-54A2CD6BC44E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평행 사변형 16">
              <a:extLst>
                <a:ext uri="{FF2B5EF4-FFF2-40B4-BE49-F238E27FC236}">
                  <a16:creationId xmlns:a16="http://schemas.microsoft.com/office/drawing/2014/main" id="{07301744-19ED-47C5-BCC0-2DEE8F95FB1D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0376AA4-4AB1-43D2-AF3D-AB73A2880CFB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63" name="평행 사변형 14">
                <a:extLst>
                  <a:ext uri="{FF2B5EF4-FFF2-40B4-BE49-F238E27FC236}">
                    <a16:creationId xmlns:a16="http://schemas.microsoft.com/office/drawing/2014/main" id="{7E687622-4EC2-4A7E-94ED-2ED4444A1001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평행 사변형 14">
                <a:extLst>
                  <a:ext uri="{FF2B5EF4-FFF2-40B4-BE49-F238E27FC236}">
                    <a16:creationId xmlns:a16="http://schemas.microsoft.com/office/drawing/2014/main" id="{D88386E2-7D04-444E-A6D7-C7615DEE279A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평행 사변형 14">
                <a:extLst>
                  <a:ext uri="{FF2B5EF4-FFF2-40B4-BE49-F238E27FC236}">
                    <a16:creationId xmlns:a16="http://schemas.microsoft.com/office/drawing/2014/main" id="{380898BC-C796-4784-98E5-739F84CE1C44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평행 사변형 14">
                <a:extLst>
                  <a:ext uri="{FF2B5EF4-FFF2-40B4-BE49-F238E27FC236}">
                    <a16:creationId xmlns:a16="http://schemas.microsoft.com/office/drawing/2014/main" id="{7AE96958-0579-4798-A93C-242A0AAEF5C3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846365C-F11F-46BE-9075-0BE61FD94631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59" name="평행 사변형 14">
                <a:extLst>
                  <a:ext uri="{FF2B5EF4-FFF2-40B4-BE49-F238E27FC236}">
                    <a16:creationId xmlns:a16="http://schemas.microsoft.com/office/drawing/2014/main" id="{44A507DC-C4DB-4E26-B53A-81B536782476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평행 사변형 14">
                <a:extLst>
                  <a:ext uri="{FF2B5EF4-FFF2-40B4-BE49-F238E27FC236}">
                    <a16:creationId xmlns:a16="http://schemas.microsoft.com/office/drawing/2014/main" id="{AF96D2AC-AD50-495A-9009-76D5867E60AB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평행 사변형 14">
                <a:extLst>
                  <a:ext uri="{FF2B5EF4-FFF2-40B4-BE49-F238E27FC236}">
                    <a16:creationId xmlns:a16="http://schemas.microsoft.com/office/drawing/2014/main" id="{E68E8787-495A-40CE-B7F9-FDE0A7F562C9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평행 사변형 14">
                <a:extLst>
                  <a:ext uri="{FF2B5EF4-FFF2-40B4-BE49-F238E27FC236}">
                    <a16:creationId xmlns:a16="http://schemas.microsoft.com/office/drawing/2014/main" id="{B2323E79-41B7-4702-BDBE-9A577724E29D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537B613-D1F5-4720-A6C1-BA7994146218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55" name="평행 사변형 14">
                <a:extLst>
                  <a:ext uri="{FF2B5EF4-FFF2-40B4-BE49-F238E27FC236}">
                    <a16:creationId xmlns:a16="http://schemas.microsoft.com/office/drawing/2014/main" id="{467F2B4D-60D2-48A4-B4B6-EF8471EF1BC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6" name="평행 사변형 14">
                <a:extLst>
                  <a:ext uri="{FF2B5EF4-FFF2-40B4-BE49-F238E27FC236}">
                    <a16:creationId xmlns:a16="http://schemas.microsoft.com/office/drawing/2014/main" id="{519E71B5-DD79-44EC-ADE3-AACAE3CCA0F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평행 사변형 14">
                <a:extLst>
                  <a:ext uri="{FF2B5EF4-FFF2-40B4-BE49-F238E27FC236}">
                    <a16:creationId xmlns:a16="http://schemas.microsoft.com/office/drawing/2014/main" id="{E80A5C53-BC1D-4B7F-9E20-C4457890F6A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평행 사변형 14">
                <a:extLst>
                  <a:ext uri="{FF2B5EF4-FFF2-40B4-BE49-F238E27FC236}">
                    <a16:creationId xmlns:a16="http://schemas.microsoft.com/office/drawing/2014/main" id="{79E9A63C-B28F-4448-B6AC-248572C781F2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D01E7DA-EDCD-40EF-B370-A27AF8F3A4B7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51" name="평행 사변형 14">
                <a:extLst>
                  <a:ext uri="{FF2B5EF4-FFF2-40B4-BE49-F238E27FC236}">
                    <a16:creationId xmlns:a16="http://schemas.microsoft.com/office/drawing/2014/main" id="{E28123AA-7BFD-4033-A014-A54D118FEC5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4">
                <a:extLst>
                  <a:ext uri="{FF2B5EF4-FFF2-40B4-BE49-F238E27FC236}">
                    <a16:creationId xmlns:a16="http://schemas.microsoft.com/office/drawing/2014/main" id="{39A0D0CD-371A-42FB-9C10-5A8FDB3BDFC9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3" name="평행 사변형 14">
                <a:extLst>
                  <a:ext uri="{FF2B5EF4-FFF2-40B4-BE49-F238E27FC236}">
                    <a16:creationId xmlns:a16="http://schemas.microsoft.com/office/drawing/2014/main" id="{323E454C-4B95-4C2E-B7C9-67BE63838285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평행 사변형 14">
                <a:extLst>
                  <a:ext uri="{FF2B5EF4-FFF2-40B4-BE49-F238E27FC236}">
                    <a16:creationId xmlns:a16="http://schemas.microsoft.com/office/drawing/2014/main" id="{BE400B7E-056E-4805-8A94-7A0B95490167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D66034-035F-4EF6-89CF-098DF632AC97}"/>
              </a:ext>
            </a:extLst>
          </p:cNvPr>
          <p:cNvGrpSpPr/>
          <p:nvPr/>
        </p:nvGrpSpPr>
        <p:grpSpPr>
          <a:xfrm>
            <a:off x="7114424" y="997211"/>
            <a:ext cx="3164666" cy="4111464"/>
            <a:chOff x="7114424" y="997211"/>
            <a:chExt cx="3164666" cy="4111464"/>
          </a:xfrm>
        </p:grpSpPr>
        <p:sp>
          <p:nvSpPr>
            <p:cNvPr id="191" name="직사각형 337">
              <a:extLst>
                <a:ext uri="{FF2B5EF4-FFF2-40B4-BE49-F238E27FC236}">
                  <a16:creationId xmlns:a16="http://schemas.microsoft.com/office/drawing/2014/main" id="{2849D3BD-29F8-4185-9E16-AA12A49E70C3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2" name="이등변 삼각형 338">
              <a:extLst>
                <a:ext uri="{FF2B5EF4-FFF2-40B4-BE49-F238E27FC236}">
                  <a16:creationId xmlns:a16="http://schemas.microsoft.com/office/drawing/2014/main" id="{E8D88EFD-3D9D-4C66-AC97-03501A1CD3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3" name="직사각형 339">
              <a:extLst>
                <a:ext uri="{FF2B5EF4-FFF2-40B4-BE49-F238E27FC236}">
                  <a16:creationId xmlns:a16="http://schemas.microsoft.com/office/drawing/2014/main" id="{9C7AE07D-4673-4511-B7C6-BC6123F60276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4" name="이등변 삼각형 340">
              <a:extLst>
                <a:ext uri="{FF2B5EF4-FFF2-40B4-BE49-F238E27FC236}">
                  <a16:creationId xmlns:a16="http://schemas.microsoft.com/office/drawing/2014/main" id="{35D32463-3F3C-4F03-8ABE-0DA532E634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5" name="직사각형 341">
              <a:extLst>
                <a:ext uri="{FF2B5EF4-FFF2-40B4-BE49-F238E27FC236}">
                  <a16:creationId xmlns:a16="http://schemas.microsoft.com/office/drawing/2014/main" id="{7F22A4D2-B4BF-4F05-BB27-66D5CC4728C9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6" name="직사각형 342">
              <a:extLst>
                <a:ext uri="{FF2B5EF4-FFF2-40B4-BE49-F238E27FC236}">
                  <a16:creationId xmlns:a16="http://schemas.microsoft.com/office/drawing/2014/main" id="{B317A721-A9FA-419A-91B5-169100C75537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7" name="이등변 삼각형 343">
              <a:extLst>
                <a:ext uri="{FF2B5EF4-FFF2-40B4-BE49-F238E27FC236}">
                  <a16:creationId xmlns:a16="http://schemas.microsoft.com/office/drawing/2014/main" id="{B66DF393-3695-42D7-9344-74FF64D991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8" name="이등변 삼각형 344">
              <a:extLst>
                <a:ext uri="{FF2B5EF4-FFF2-40B4-BE49-F238E27FC236}">
                  <a16:creationId xmlns:a16="http://schemas.microsoft.com/office/drawing/2014/main" id="{A6D61211-636F-4B65-B622-A590352630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9" name="이등변 삼각형 345">
              <a:extLst>
                <a:ext uri="{FF2B5EF4-FFF2-40B4-BE49-F238E27FC236}">
                  <a16:creationId xmlns:a16="http://schemas.microsoft.com/office/drawing/2014/main" id="{B5EE5F24-9A9C-4FC5-A56F-59CBF5FC2B0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0" name="이등변 삼각형 346">
              <a:extLst>
                <a:ext uri="{FF2B5EF4-FFF2-40B4-BE49-F238E27FC236}">
                  <a16:creationId xmlns:a16="http://schemas.microsoft.com/office/drawing/2014/main" id="{976E5BCF-F8C7-4265-B0B9-E8A2028E1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1" name="직사각형 347">
              <a:extLst>
                <a:ext uri="{FF2B5EF4-FFF2-40B4-BE49-F238E27FC236}">
                  <a16:creationId xmlns:a16="http://schemas.microsoft.com/office/drawing/2014/main" id="{00266F1E-4CA0-49B7-ACBF-F102236ACEC9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2" name="직사각형 348">
              <a:extLst>
                <a:ext uri="{FF2B5EF4-FFF2-40B4-BE49-F238E27FC236}">
                  <a16:creationId xmlns:a16="http://schemas.microsoft.com/office/drawing/2014/main" id="{84B7B06B-4D7E-4879-A789-CFF7B3A09CA2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03" name="그룹 349">
              <a:extLst>
                <a:ext uri="{FF2B5EF4-FFF2-40B4-BE49-F238E27FC236}">
                  <a16:creationId xmlns:a16="http://schemas.microsoft.com/office/drawing/2014/main" id="{31EFD4AD-B507-4DBF-9223-99126C46273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204" name="이등변 삼각형 414">
                <a:extLst>
                  <a:ext uri="{FF2B5EF4-FFF2-40B4-BE49-F238E27FC236}">
                    <a16:creationId xmlns:a16="http://schemas.microsoft.com/office/drawing/2014/main" id="{C6F86723-8725-4F8C-AE32-A66D5970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05" name="이등변 삼각형 415">
                <a:extLst>
                  <a:ext uri="{FF2B5EF4-FFF2-40B4-BE49-F238E27FC236}">
                    <a16:creationId xmlns:a16="http://schemas.microsoft.com/office/drawing/2014/main" id="{95B7780C-C45B-4CEF-A8C1-E9F382CD58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206" name="직사각형 350">
              <a:extLst>
                <a:ext uri="{FF2B5EF4-FFF2-40B4-BE49-F238E27FC236}">
                  <a16:creationId xmlns:a16="http://schemas.microsoft.com/office/drawing/2014/main" id="{9F84DDC6-D42F-4821-BCEE-677A9135B3F5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7" name="이등변 삼각형 351">
              <a:extLst>
                <a:ext uri="{FF2B5EF4-FFF2-40B4-BE49-F238E27FC236}">
                  <a16:creationId xmlns:a16="http://schemas.microsoft.com/office/drawing/2014/main" id="{CEA306CC-893F-420A-B7FE-7CF68FD94E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8" name="직사각형 352">
              <a:extLst>
                <a:ext uri="{FF2B5EF4-FFF2-40B4-BE49-F238E27FC236}">
                  <a16:creationId xmlns:a16="http://schemas.microsoft.com/office/drawing/2014/main" id="{4AB1D3B1-75AC-42FA-99A9-D7E54DE6C7B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9" name="이등변 삼각형 353">
              <a:extLst>
                <a:ext uri="{FF2B5EF4-FFF2-40B4-BE49-F238E27FC236}">
                  <a16:creationId xmlns:a16="http://schemas.microsoft.com/office/drawing/2014/main" id="{395AE21A-E980-40C4-8E71-70CE6D8B3A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0" name="이등변 삼각형 354">
              <a:extLst>
                <a:ext uri="{FF2B5EF4-FFF2-40B4-BE49-F238E27FC236}">
                  <a16:creationId xmlns:a16="http://schemas.microsoft.com/office/drawing/2014/main" id="{8C2A781D-6F9C-4133-80FE-8D93FBD369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1" name="이등변 삼각형 355">
              <a:extLst>
                <a:ext uri="{FF2B5EF4-FFF2-40B4-BE49-F238E27FC236}">
                  <a16:creationId xmlns:a16="http://schemas.microsoft.com/office/drawing/2014/main" id="{0CCF4337-19F1-400B-A731-0940BA88F4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2" name="직사각형 356">
              <a:extLst>
                <a:ext uri="{FF2B5EF4-FFF2-40B4-BE49-F238E27FC236}">
                  <a16:creationId xmlns:a16="http://schemas.microsoft.com/office/drawing/2014/main" id="{F7E17535-1440-48FB-88D0-CA40C583F463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3" name="직사각형 357">
              <a:extLst>
                <a:ext uri="{FF2B5EF4-FFF2-40B4-BE49-F238E27FC236}">
                  <a16:creationId xmlns:a16="http://schemas.microsoft.com/office/drawing/2014/main" id="{CD28F44E-5840-4B82-A7CF-407239E6D84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4" name="이등변 삼각형 358">
              <a:extLst>
                <a:ext uri="{FF2B5EF4-FFF2-40B4-BE49-F238E27FC236}">
                  <a16:creationId xmlns:a16="http://schemas.microsoft.com/office/drawing/2014/main" id="{F897BDAD-2CE9-4974-B60D-98B0E2086C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5" name="이등변 삼각형 359">
              <a:extLst>
                <a:ext uri="{FF2B5EF4-FFF2-40B4-BE49-F238E27FC236}">
                  <a16:creationId xmlns:a16="http://schemas.microsoft.com/office/drawing/2014/main" id="{98EA8FB3-C194-4BA0-8686-A090737D074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6" name="이등변 삼각형 360">
              <a:extLst>
                <a:ext uri="{FF2B5EF4-FFF2-40B4-BE49-F238E27FC236}">
                  <a16:creationId xmlns:a16="http://schemas.microsoft.com/office/drawing/2014/main" id="{D4E69240-7432-4A7B-80B6-861589297B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7" name="이등변 삼각형 361">
              <a:extLst>
                <a:ext uri="{FF2B5EF4-FFF2-40B4-BE49-F238E27FC236}">
                  <a16:creationId xmlns:a16="http://schemas.microsoft.com/office/drawing/2014/main" id="{D5185C39-CD6B-4C6B-BCDE-5EF8DFA3D2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8" name="직사각형 362">
              <a:extLst>
                <a:ext uri="{FF2B5EF4-FFF2-40B4-BE49-F238E27FC236}">
                  <a16:creationId xmlns:a16="http://schemas.microsoft.com/office/drawing/2014/main" id="{CA6E7960-8354-42A1-BF1E-0ACD083C677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9" name="이등변 삼각형 363">
              <a:extLst>
                <a:ext uri="{FF2B5EF4-FFF2-40B4-BE49-F238E27FC236}">
                  <a16:creationId xmlns:a16="http://schemas.microsoft.com/office/drawing/2014/main" id="{C435FC5E-56F1-41A7-9F47-85D04FC661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0" name="직사각형 364">
              <a:extLst>
                <a:ext uri="{FF2B5EF4-FFF2-40B4-BE49-F238E27FC236}">
                  <a16:creationId xmlns:a16="http://schemas.microsoft.com/office/drawing/2014/main" id="{54AF9998-B0EB-486A-AE6E-CDA82B46D8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1" name="이등변 삼각형 365">
              <a:extLst>
                <a:ext uri="{FF2B5EF4-FFF2-40B4-BE49-F238E27FC236}">
                  <a16:creationId xmlns:a16="http://schemas.microsoft.com/office/drawing/2014/main" id="{B7BB0FBD-6CE0-49A3-943E-222DE3956A2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2" name="이등변 삼각형 366">
              <a:extLst>
                <a:ext uri="{FF2B5EF4-FFF2-40B4-BE49-F238E27FC236}">
                  <a16:creationId xmlns:a16="http://schemas.microsoft.com/office/drawing/2014/main" id="{A180CBB6-8A33-44BE-8EF5-16C259B09FF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3" name="이등변 삼각형 367">
              <a:extLst>
                <a:ext uri="{FF2B5EF4-FFF2-40B4-BE49-F238E27FC236}">
                  <a16:creationId xmlns:a16="http://schemas.microsoft.com/office/drawing/2014/main" id="{AF210FB2-CDCE-445D-83AA-8208D5F9D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4" name="직사각형 368">
              <a:extLst>
                <a:ext uri="{FF2B5EF4-FFF2-40B4-BE49-F238E27FC236}">
                  <a16:creationId xmlns:a16="http://schemas.microsoft.com/office/drawing/2014/main" id="{949AAAF0-3F79-4B74-BD78-20AC3A0F06D1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5" name="직사각형 369">
              <a:extLst>
                <a:ext uri="{FF2B5EF4-FFF2-40B4-BE49-F238E27FC236}">
                  <a16:creationId xmlns:a16="http://schemas.microsoft.com/office/drawing/2014/main" id="{274B3FF5-919C-4B72-80C0-CD97987B1760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6" name="이등변 삼각형 370">
              <a:extLst>
                <a:ext uri="{FF2B5EF4-FFF2-40B4-BE49-F238E27FC236}">
                  <a16:creationId xmlns:a16="http://schemas.microsoft.com/office/drawing/2014/main" id="{F810F23A-60CC-4FB1-AD9B-2E7D885AC6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7" name="이등변 삼각형 371">
              <a:extLst>
                <a:ext uri="{FF2B5EF4-FFF2-40B4-BE49-F238E27FC236}">
                  <a16:creationId xmlns:a16="http://schemas.microsoft.com/office/drawing/2014/main" id="{C94B67BD-60B3-4D60-BEE9-C153E7B00E5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8" name="이등변 삼각형 372">
              <a:extLst>
                <a:ext uri="{FF2B5EF4-FFF2-40B4-BE49-F238E27FC236}">
                  <a16:creationId xmlns:a16="http://schemas.microsoft.com/office/drawing/2014/main" id="{6E4C25FE-39BD-404E-8E82-FF07E251A2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9" name="이등변 삼각형 373">
              <a:extLst>
                <a:ext uri="{FF2B5EF4-FFF2-40B4-BE49-F238E27FC236}">
                  <a16:creationId xmlns:a16="http://schemas.microsoft.com/office/drawing/2014/main" id="{B206B017-95E7-4978-8F2F-B3D99DE56C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30" name="그룹 386">
              <a:extLst>
                <a:ext uri="{FF2B5EF4-FFF2-40B4-BE49-F238E27FC236}">
                  <a16:creationId xmlns:a16="http://schemas.microsoft.com/office/drawing/2014/main" id="{4A8B8C73-7223-4E3C-A0BF-075374A6485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231" name="직사각형 404">
                <a:extLst>
                  <a:ext uri="{FF2B5EF4-FFF2-40B4-BE49-F238E27FC236}">
                    <a16:creationId xmlns:a16="http://schemas.microsoft.com/office/drawing/2014/main" id="{D9C4B7F7-8279-44DD-933F-E6BAC18994D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2" name="이등변 삼각형 405">
                <a:extLst>
                  <a:ext uri="{FF2B5EF4-FFF2-40B4-BE49-F238E27FC236}">
                    <a16:creationId xmlns:a16="http://schemas.microsoft.com/office/drawing/2014/main" id="{4E187D82-2A68-4191-B9AC-1084FCA9F7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3" name="직사각형 406">
                <a:extLst>
                  <a:ext uri="{FF2B5EF4-FFF2-40B4-BE49-F238E27FC236}">
                    <a16:creationId xmlns:a16="http://schemas.microsoft.com/office/drawing/2014/main" id="{1A34FF89-C277-493E-BDC0-1CD7A6B9BDFF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4" name="이등변 삼각형 407">
                <a:extLst>
                  <a:ext uri="{FF2B5EF4-FFF2-40B4-BE49-F238E27FC236}">
                    <a16:creationId xmlns:a16="http://schemas.microsoft.com/office/drawing/2014/main" id="{63C8416E-3B8A-42A4-8498-CEC728F17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5" name="이등변 삼각형 408">
                <a:extLst>
                  <a:ext uri="{FF2B5EF4-FFF2-40B4-BE49-F238E27FC236}">
                    <a16:creationId xmlns:a16="http://schemas.microsoft.com/office/drawing/2014/main" id="{6BA2034F-F611-4E7A-8D30-C014D7C8D5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6" name="이등변 삼각형 409">
                <a:extLst>
                  <a:ext uri="{FF2B5EF4-FFF2-40B4-BE49-F238E27FC236}">
                    <a16:creationId xmlns:a16="http://schemas.microsoft.com/office/drawing/2014/main" id="{258A9253-0875-48B8-8933-5863AB7FC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7" name="이등변 삼각형 410">
                <a:extLst>
                  <a:ext uri="{FF2B5EF4-FFF2-40B4-BE49-F238E27FC236}">
                    <a16:creationId xmlns:a16="http://schemas.microsoft.com/office/drawing/2014/main" id="{9A079AEB-0E34-4329-8361-7BB2BCCEE8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8" name="이등변 삼각형 411">
                <a:extLst>
                  <a:ext uri="{FF2B5EF4-FFF2-40B4-BE49-F238E27FC236}">
                    <a16:creationId xmlns:a16="http://schemas.microsoft.com/office/drawing/2014/main" id="{52D25F5C-1AB6-4BB8-AF1E-4D97DE73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9" name="이등변 삼각형 412">
                <a:extLst>
                  <a:ext uri="{FF2B5EF4-FFF2-40B4-BE49-F238E27FC236}">
                    <a16:creationId xmlns:a16="http://schemas.microsoft.com/office/drawing/2014/main" id="{C7F5B07B-9954-417E-AECF-9EFD22376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40" name="이등변 삼각형 413">
                <a:extLst>
                  <a:ext uri="{FF2B5EF4-FFF2-40B4-BE49-F238E27FC236}">
                    <a16:creationId xmlns:a16="http://schemas.microsoft.com/office/drawing/2014/main" id="{C2903ADA-BB23-4C80-800C-DA7B8E8016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241" name="직선 연결선 387">
              <a:extLst>
                <a:ext uri="{FF2B5EF4-FFF2-40B4-BE49-F238E27FC236}">
                  <a16:creationId xmlns:a16="http://schemas.microsoft.com/office/drawing/2014/main" id="{89383C02-FE9E-491B-BE6B-66A90E9DB430}"/>
                </a:ext>
              </a:extLst>
            </p:cNvPr>
            <p:cNvCxnSpPr>
              <a:cxnSpLocks/>
              <a:stCxn id="219" idx="2"/>
              <a:endCxn id="205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388">
              <a:extLst>
                <a:ext uri="{FF2B5EF4-FFF2-40B4-BE49-F238E27FC236}">
                  <a16:creationId xmlns:a16="http://schemas.microsoft.com/office/drawing/2014/main" id="{E65F57A0-C593-403D-90CF-FC1563818F3E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389">
              <a:extLst>
                <a:ext uri="{FF2B5EF4-FFF2-40B4-BE49-F238E27FC236}">
                  <a16:creationId xmlns:a16="http://schemas.microsoft.com/office/drawing/2014/main" id="{073ED33E-97D7-4C71-A199-5846145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390">
              <a:extLst>
                <a:ext uri="{FF2B5EF4-FFF2-40B4-BE49-F238E27FC236}">
                  <a16:creationId xmlns:a16="http://schemas.microsoft.com/office/drawing/2014/main" id="{1D32F456-8EA4-4E22-8555-4D7CB451EB8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391">
              <a:extLst>
                <a:ext uri="{FF2B5EF4-FFF2-40B4-BE49-F238E27FC236}">
                  <a16:creationId xmlns:a16="http://schemas.microsoft.com/office/drawing/2014/main" id="{A5CAA0ED-D49A-4E84-ADA4-961FA02C8DA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392">
              <a:extLst>
                <a:ext uri="{FF2B5EF4-FFF2-40B4-BE49-F238E27FC236}">
                  <a16:creationId xmlns:a16="http://schemas.microsoft.com/office/drawing/2014/main" id="{6D3DE326-3959-416C-B94E-6BF276C8B3E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393">
              <a:extLst>
                <a:ext uri="{FF2B5EF4-FFF2-40B4-BE49-F238E27FC236}">
                  <a16:creationId xmlns:a16="http://schemas.microsoft.com/office/drawing/2014/main" id="{F6DFA5F8-F3F9-4EEA-B7EC-86235819582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394">
              <a:extLst>
                <a:ext uri="{FF2B5EF4-FFF2-40B4-BE49-F238E27FC236}">
                  <a16:creationId xmlns:a16="http://schemas.microsoft.com/office/drawing/2014/main" id="{73DB1E2D-729F-4210-B30E-6ACF5E70C56E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395">
              <a:extLst>
                <a:ext uri="{FF2B5EF4-FFF2-40B4-BE49-F238E27FC236}">
                  <a16:creationId xmlns:a16="http://schemas.microsoft.com/office/drawing/2014/main" id="{A2ED611C-6B68-435F-A78F-34DB329F5B0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B6457B-3BA7-4CDC-9546-C68B646D42B9}"/>
              </a:ext>
            </a:extLst>
          </p:cNvPr>
          <p:cNvSpPr/>
          <p:nvPr/>
        </p:nvSpPr>
        <p:spPr>
          <a:xfrm>
            <a:off x="1130300" y="2819400"/>
            <a:ext cx="1828800" cy="20828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B294FD79-B250-4028-88AA-5255037B9A02}"/>
              </a:ext>
            </a:extLst>
          </p:cNvPr>
          <p:cNvSpPr/>
          <p:nvPr/>
        </p:nvSpPr>
        <p:spPr>
          <a:xfrm>
            <a:off x="1221740" y="290830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AB2F432-AEDF-4570-A9CC-578465AEEC2D}"/>
              </a:ext>
            </a:extLst>
          </p:cNvPr>
          <p:cNvSpPr/>
          <p:nvPr/>
        </p:nvSpPr>
        <p:spPr>
          <a:xfrm>
            <a:off x="1221740" y="4053840"/>
            <a:ext cx="1645920" cy="7239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2A50A-EEDB-4B1A-815F-CC9EF7F83D2D}"/>
              </a:ext>
            </a:extLst>
          </p:cNvPr>
          <p:cNvSpPr txBox="1"/>
          <p:nvPr/>
        </p:nvSpPr>
        <p:spPr>
          <a:xfrm>
            <a:off x="1187734" y="244752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positioning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D48F06-78F9-48A4-A604-4F5E73A030FB}"/>
              </a:ext>
            </a:extLst>
          </p:cNvPr>
          <p:cNvCxnSpPr>
            <a:cxnSpLocks/>
            <a:stCxn id="315" idx="2"/>
            <a:endCxn id="316" idx="0"/>
          </p:cNvCxnSpPr>
          <p:nvPr/>
        </p:nvCxnSpPr>
        <p:spPr>
          <a:xfrm>
            <a:off x="2044700" y="3632200"/>
            <a:ext cx="0" cy="421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ectangle 321">
            <a:extLst>
              <a:ext uri="{FF2B5EF4-FFF2-40B4-BE49-F238E27FC236}">
                <a16:creationId xmlns:a16="http://schemas.microsoft.com/office/drawing/2014/main" id="{E2BB108A-B144-4DAD-BC99-C0CC2806604F}"/>
              </a:ext>
            </a:extLst>
          </p:cNvPr>
          <p:cNvSpPr/>
          <p:nvPr/>
        </p:nvSpPr>
        <p:spPr>
          <a:xfrm>
            <a:off x="3816065" y="2819400"/>
            <a:ext cx="1828800" cy="20828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8658BEE-9CAE-46DD-BBBD-C156B67466B5}"/>
              </a:ext>
            </a:extLst>
          </p:cNvPr>
          <p:cNvCxnSpPr>
            <a:stCxn id="316" idx="2"/>
            <a:endCxn id="322" idx="1"/>
          </p:cNvCxnSpPr>
          <p:nvPr/>
        </p:nvCxnSpPr>
        <p:spPr>
          <a:xfrm rot="5400000" flipH="1" flipV="1">
            <a:off x="2471912" y="3433587"/>
            <a:ext cx="916940" cy="1771365"/>
          </a:xfrm>
          <a:prstGeom prst="bentConnector4">
            <a:avLst>
              <a:gd name="adj1" fmla="val -24931"/>
              <a:gd name="adj2" fmla="val 7323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347EA73-7737-4A98-9AE9-B03CAE80C478}"/>
              </a:ext>
            </a:extLst>
          </p:cNvPr>
          <p:cNvSpPr/>
          <p:nvPr/>
        </p:nvSpPr>
        <p:spPr>
          <a:xfrm>
            <a:off x="6499860" y="2819400"/>
            <a:ext cx="1828800" cy="20828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8C84F088-4CAF-4E23-8239-911567314F2D}"/>
              </a:ext>
            </a:extLst>
          </p:cNvPr>
          <p:cNvGrpSpPr/>
          <p:nvPr/>
        </p:nvGrpSpPr>
        <p:grpSpPr>
          <a:xfrm>
            <a:off x="-2601342" y="2908300"/>
            <a:ext cx="2179574" cy="1901552"/>
            <a:chOff x="2608223" y="1486829"/>
            <a:chExt cx="2179574" cy="1901552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D3DBB0A5-4074-4409-B257-395D8ABEB44F}"/>
                </a:ext>
              </a:extLst>
            </p:cNvPr>
            <p:cNvGrpSpPr/>
            <p:nvPr/>
          </p:nvGrpSpPr>
          <p:grpSpPr>
            <a:xfrm>
              <a:off x="3070563" y="1486829"/>
              <a:ext cx="1717234" cy="1463560"/>
              <a:chOff x="2080238" y="837620"/>
              <a:chExt cx="1717234" cy="1463560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FF0BD244-AF39-4F67-B854-8F9E92CD9B8C}"/>
                  </a:ext>
                </a:extLst>
              </p:cNvPr>
              <p:cNvSpPr/>
              <p:nvPr/>
            </p:nvSpPr>
            <p:spPr>
              <a:xfrm>
                <a:off x="2080238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38ADA75A-49DF-4E41-95B9-16478F2B8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1" t="31319" r="31319" b="18571"/>
              <a:stretch/>
            </p:blipFill>
            <p:spPr>
              <a:xfrm>
                <a:off x="2083754" y="838140"/>
                <a:ext cx="1713718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5B9F951-6D8E-4751-8FAF-ADE33662302C}"/>
                </a:ext>
              </a:extLst>
            </p:cNvPr>
            <p:cNvGrpSpPr/>
            <p:nvPr/>
          </p:nvGrpSpPr>
          <p:grpSpPr>
            <a:xfrm>
              <a:off x="2830169" y="1728771"/>
              <a:ext cx="1720169" cy="1464376"/>
              <a:chOff x="126127" y="3463479"/>
              <a:chExt cx="1720169" cy="1464376"/>
            </a:xfrm>
          </p:grpSpPr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87C0DB2B-CE52-4E3F-9E2E-F068B50097C4}"/>
                  </a:ext>
                </a:extLst>
              </p:cNvPr>
              <p:cNvSpPr/>
              <p:nvPr/>
            </p:nvSpPr>
            <p:spPr>
              <a:xfrm>
                <a:off x="136368" y="3464815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3" name="Picture 332">
                <a:extLst>
                  <a:ext uri="{FF2B5EF4-FFF2-40B4-BE49-F238E27FC236}">
                    <a16:creationId xmlns:a16="http://schemas.microsoft.com/office/drawing/2014/main" id="{792BE5C8-620E-4D3C-A2CB-EC0320357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240" t="15625" r="15623" b="40238"/>
              <a:stretch/>
            </p:blipFill>
            <p:spPr>
              <a:xfrm>
                <a:off x="126127" y="3463479"/>
                <a:ext cx="1713717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A750954F-E0AE-46E5-A63C-2518F9784FFA}"/>
                </a:ext>
              </a:extLst>
            </p:cNvPr>
            <p:cNvGrpSpPr/>
            <p:nvPr/>
          </p:nvGrpSpPr>
          <p:grpSpPr>
            <a:xfrm>
              <a:off x="2608223" y="1924821"/>
              <a:ext cx="1715147" cy="1463560"/>
              <a:chOff x="-1961846" y="837620"/>
              <a:chExt cx="1715147" cy="1463560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EE6CA132-EA13-4EDE-9E64-272608321BF5}"/>
                  </a:ext>
                </a:extLst>
              </p:cNvPr>
              <p:cNvSpPr/>
              <p:nvPr/>
            </p:nvSpPr>
            <p:spPr>
              <a:xfrm>
                <a:off x="-1956627" y="837620"/>
                <a:ext cx="1709928" cy="146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1" name="Picture 330">
                <a:extLst>
                  <a:ext uri="{FF2B5EF4-FFF2-40B4-BE49-F238E27FC236}">
                    <a16:creationId xmlns:a16="http://schemas.microsoft.com/office/drawing/2014/main" id="{7E392E59-EED2-4E73-90AC-038AF7DFD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8" t="41239" r="13983" b="2302"/>
              <a:stretch/>
            </p:blipFill>
            <p:spPr>
              <a:xfrm>
                <a:off x="-1961846" y="838140"/>
                <a:ext cx="1713719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0649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8CC48F4-7ACC-4923-87B6-52B5F4C93D7E}"/>
              </a:ext>
            </a:extLst>
          </p:cNvPr>
          <p:cNvGrpSpPr/>
          <p:nvPr/>
        </p:nvGrpSpPr>
        <p:grpSpPr>
          <a:xfrm>
            <a:off x="0" y="0"/>
            <a:ext cx="4655499" cy="3914082"/>
            <a:chOff x="27436" y="412447"/>
            <a:chExt cx="4655499" cy="3914082"/>
          </a:xfrm>
        </p:grpSpPr>
        <p:grpSp>
          <p:nvGrpSpPr>
            <p:cNvPr id="1231" name="Group 1230">
              <a:extLst>
                <a:ext uri="{FF2B5EF4-FFF2-40B4-BE49-F238E27FC236}">
                  <a16:creationId xmlns:a16="http://schemas.microsoft.com/office/drawing/2014/main" id="{B50BBE5B-C95E-4418-BBF2-828C69400E7D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</p:grpSpPr>
          <p:sp>
            <p:nvSpPr>
              <p:cNvPr id="1232" name="Oval 1231">
                <a:extLst>
                  <a:ext uri="{FF2B5EF4-FFF2-40B4-BE49-F238E27FC236}">
                    <a16:creationId xmlns:a16="http://schemas.microsoft.com/office/drawing/2014/main" id="{47DB73B7-9CA7-4030-8CA6-CF1F5721A6B7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3" name="Group 1232">
                <a:extLst>
                  <a:ext uri="{FF2B5EF4-FFF2-40B4-BE49-F238E27FC236}">
                    <a16:creationId xmlns:a16="http://schemas.microsoft.com/office/drawing/2014/main" id="{2320E3FE-4F95-4FFF-BB47-B5FD0825B063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1254" name="Rectangle 1253">
                  <a:extLst>
                    <a:ext uri="{FF2B5EF4-FFF2-40B4-BE49-F238E27FC236}">
                      <a16:creationId xmlns:a16="http://schemas.microsoft.com/office/drawing/2014/main" id="{D7152B97-B986-4C60-9A7E-B8DAEA7D623E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5" name="Oval 1254">
                  <a:extLst>
                    <a:ext uri="{FF2B5EF4-FFF2-40B4-BE49-F238E27FC236}">
                      <a16:creationId xmlns:a16="http://schemas.microsoft.com/office/drawing/2014/main" id="{948EFDDF-5472-4A74-BA6A-5F6C2549A0DE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2C1AE228-783C-429C-A711-02EB2D4544B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4" name="Group 1233">
                <a:extLst>
                  <a:ext uri="{FF2B5EF4-FFF2-40B4-BE49-F238E27FC236}">
                    <a16:creationId xmlns:a16="http://schemas.microsoft.com/office/drawing/2014/main" id="{4A48AD9E-B781-4556-B135-AF488B257204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3397004D-F3D1-4C14-8D82-942BBECEE44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2" name="Oval 1251">
                  <a:extLst>
                    <a:ext uri="{FF2B5EF4-FFF2-40B4-BE49-F238E27FC236}">
                      <a16:creationId xmlns:a16="http://schemas.microsoft.com/office/drawing/2014/main" id="{BFFD543C-5FD9-483B-A2C3-1C4DCC1F956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3" name="Oval 1252">
                  <a:extLst>
                    <a:ext uri="{FF2B5EF4-FFF2-40B4-BE49-F238E27FC236}">
                      <a16:creationId xmlns:a16="http://schemas.microsoft.com/office/drawing/2014/main" id="{C713808C-3823-4C4D-B7B8-882BEECCDC2F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5" name="Group 1234">
                <a:extLst>
                  <a:ext uri="{FF2B5EF4-FFF2-40B4-BE49-F238E27FC236}">
                    <a16:creationId xmlns:a16="http://schemas.microsoft.com/office/drawing/2014/main" id="{260265C4-970A-485E-B338-8517C295B646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1248" name="Rectangle 1247">
                  <a:extLst>
                    <a:ext uri="{FF2B5EF4-FFF2-40B4-BE49-F238E27FC236}">
                      <a16:creationId xmlns:a16="http://schemas.microsoft.com/office/drawing/2014/main" id="{807C85A2-A383-4C49-A8B7-48929E2BCE4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9" name="Oval 1248">
                  <a:extLst>
                    <a:ext uri="{FF2B5EF4-FFF2-40B4-BE49-F238E27FC236}">
                      <a16:creationId xmlns:a16="http://schemas.microsoft.com/office/drawing/2014/main" id="{9F0938A6-220F-412D-B612-EDD02921334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21C9CE5D-CC06-4680-8D1A-8C41CA749C3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D09A092-9470-4910-9B80-D68DA68B56DF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EFEAC2AF-3B38-40C2-A137-0369BEB6246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6" name="Oval 1245">
                  <a:extLst>
                    <a:ext uri="{FF2B5EF4-FFF2-40B4-BE49-F238E27FC236}">
                      <a16:creationId xmlns:a16="http://schemas.microsoft.com/office/drawing/2014/main" id="{C889534B-3D7E-4C3D-8798-1B319B673A0B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7" name="Oval 1246">
                  <a:extLst>
                    <a:ext uri="{FF2B5EF4-FFF2-40B4-BE49-F238E27FC236}">
                      <a16:creationId xmlns:a16="http://schemas.microsoft.com/office/drawing/2014/main" id="{F176669D-E2E4-4075-BCC3-7A6024498559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7" name="Group 1236">
                <a:extLst>
                  <a:ext uri="{FF2B5EF4-FFF2-40B4-BE49-F238E27FC236}">
                    <a16:creationId xmlns:a16="http://schemas.microsoft.com/office/drawing/2014/main" id="{62BCDF89-E36B-4B4D-87A8-34F692D97F8F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97D4383C-19CA-4F15-A67F-B02563E9FF5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3" name="Oval 1242">
                  <a:extLst>
                    <a:ext uri="{FF2B5EF4-FFF2-40B4-BE49-F238E27FC236}">
                      <a16:creationId xmlns:a16="http://schemas.microsoft.com/office/drawing/2014/main" id="{DF473BA9-D46B-4B9D-B366-6D9AE260A29D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4" name="Oval 1243">
                  <a:extLst>
                    <a:ext uri="{FF2B5EF4-FFF2-40B4-BE49-F238E27FC236}">
                      <a16:creationId xmlns:a16="http://schemas.microsoft.com/office/drawing/2014/main" id="{8921F560-B624-4958-90B4-33AC21BC689B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393AC5B8-B08C-4CED-85B3-C5AB5606A57E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1239" name="Rectangle 1238">
                  <a:extLst>
                    <a:ext uri="{FF2B5EF4-FFF2-40B4-BE49-F238E27FC236}">
                      <a16:creationId xmlns:a16="http://schemas.microsoft.com/office/drawing/2014/main" id="{4FCD946F-0C37-4EF4-B79C-EB84787C6ED9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0" name="Oval 1239">
                  <a:extLst>
                    <a:ext uri="{FF2B5EF4-FFF2-40B4-BE49-F238E27FC236}">
                      <a16:creationId xmlns:a16="http://schemas.microsoft.com/office/drawing/2014/main" id="{30777CD8-8054-4582-82D2-BE7264A697DE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1" name="Oval 1240">
                  <a:extLst>
                    <a:ext uri="{FF2B5EF4-FFF2-40B4-BE49-F238E27FC236}">
                      <a16:creationId xmlns:a16="http://schemas.microsoft.com/office/drawing/2014/main" id="{32A403B4-8B5C-4364-B521-34C107B1BFC0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257" name="Graphic 1256" descr="Smart Phone">
              <a:extLst>
                <a:ext uri="{FF2B5EF4-FFF2-40B4-BE49-F238E27FC236}">
                  <a16:creationId xmlns:a16="http://schemas.microsoft.com/office/drawing/2014/main" id="{6B48EA11-EAAA-453B-9446-2943EE37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945" y="1558070"/>
              <a:ext cx="387400" cy="387400"/>
            </a:xfrm>
            <a:prstGeom prst="rect">
              <a:avLst/>
            </a:prstGeom>
          </p:spPr>
        </p:pic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D38BF2CA-BD72-43E4-8C96-2892D96058FF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</p:grpSpPr>
          <p:sp>
            <p:nvSpPr>
              <p:cNvPr id="1259" name="Oval 1258">
                <a:extLst>
                  <a:ext uri="{FF2B5EF4-FFF2-40B4-BE49-F238E27FC236}">
                    <a16:creationId xmlns:a16="http://schemas.microsoft.com/office/drawing/2014/main" id="{DE0160C8-939A-4186-8C29-605184EF0AF9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0" name="Group 1259">
                <a:extLst>
                  <a:ext uri="{FF2B5EF4-FFF2-40B4-BE49-F238E27FC236}">
                    <a16:creationId xmlns:a16="http://schemas.microsoft.com/office/drawing/2014/main" id="{09FC9A10-A550-40A9-BC89-45D1489E01FE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1281" name="Rectangle 1280">
                  <a:extLst>
                    <a:ext uri="{FF2B5EF4-FFF2-40B4-BE49-F238E27FC236}">
                      <a16:creationId xmlns:a16="http://schemas.microsoft.com/office/drawing/2014/main" id="{B56622EC-EFC5-45CB-A01A-155017CCEC8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2" name="Oval 1281">
                  <a:extLst>
                    <a:ext uri="{FF2B5EF4-FFF2-40B4-BE49-F238E27FC236}">
                      <a16:creationId xmlns:a16="http://schemas.microsoft.com/office/drawing/2014/main" id="{CB1304D0-84E5-4218-B17A-3645A055C57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3" name="Oval 1282">
                  <a:extLst>
                    <a:ext uri="{FF2B5EF4-FFF2-40B4-BE49-F238E27FC236}">
                      <a16:creationId xmlns:a16="http://schemas.microsoft.com/office/drawing/2014/main" id="{E573D53B-E361-47C6-BE86-DD96B359D781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1" name="Group 1260">
                <a:extLst>
                  <a:ext uri="{FF2B5EF4-FFF2-40B4-BE49-F238E27FC236}">
                    <a16:creationId xmlns:a16="http://schemas.microsoft.com/office/drawing/2014/main" id="{39015D30-1E95-40E6-82AB-C6066FDEC30C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1278" name="Rectangle 1277">
                  <a:extLst>
                    <a:ext uri="{FF2B5EF4-FFF2-40B4-BE49-F238E27FC236}">
                      <a16:creationId xmlns:a16="http://schemas.microsoft.com/office/drawing/2014/main" id="{CC170FDD-896F-4423-A805-F8E9F8CFFAE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9" name="Oval 1278">
                  <a:extLst>
                    <a:ext uri="{FF2B5EF4-FFF2-40B4-BE49-F238E27FC236}">
                      <a16:creationId xmlns:a16="http://schemas.microsoft.com/office/drawing/2014/main" id="{A3490B57-9311-4C7C-8828-E9B0FA661B4B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0" name="Oval 1279">
                  <a:extLst>
                    <a:ext uri="{FF2B5EF4-FFF2-40B4-BE49-F238E27FC236}">
                      <a16:creationId xmlns:a16="http://schemas.microsoft.com/office/drawing/2014/main" id="{469AAB09-23BE-42AE-9E48-DA2BA2CB08E7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A347D096-85CD-4529-BB22-491EC6CDE4D3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1275" name="Rectangle 1274">
                  <a:extLst>
                    <a:ext uri="{FF2B5EF4-FFF2-40B4-BE49-F238E27FC236}">
                      <a16:creationId xmlns:a16="http://schemas.microsoft.com/office/drawing/2014/main" id="{9034C78F-A4FA-4F28-9B40-55AFDCB03F2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D88FD3B2-E6AD-4540-BADA-C37A5D167C0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7" name="Oval 1276">
                  <a:extLst>
                    <a:ext uri="{FF2B5EF4-FFF2-40B4-BE49-F238E27FC236}">
                      <a16:creationId xmlns:a16="http://schemas.microsoft.com/office/drawing/2014/main" id="{F71961D6-1E1F-44D8-9334-D9A596E04D5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3" name="Group 1262">
                <a:extLst>
                  <a:ext uri="{FF2B5EF4-FFF2-40B4-BE49-F238E27FC236}">
                    <a16:creationId xmlns:a16="http://schemas.microsoft.com/office/drawing/2014/main" id="{471CF729-AB4C-49EF-A175-D643C9BAF175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1272" name="Rectangle 1271">
                  <a:extLst>
                    <a:ext uri="{FF2B5EF4-FFF2-40B4-BE49-F238E27FC236}">
                      <a16:creationId xmlns:a16="http://schemas.microsoft.com/office/drawing/2014/main" id="{A7EBDCFF-0848-488F-904C-E81A166F240C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32AE8AF2-5B41-49CD-9729-6A71055CE17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2E49725D-17AC-4AC2-A510-2C838CAA787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4" name="Group 1263">
                <a:extLst>
                  <a:ext uri="{FF2B5EF4-FFF2-40B4-BE49-F238E27FC236}">
                    <a16:creationId xmlns:a16="http://schemas.microsoft.com/office/drawing/2014/main" id="{C2F7DF88-306F-4F99-8A72-2DFBD8966972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1269" name="Rectangle 1268">
                  <a:extLst>
                    <a:ext uri="{FF2B5EF4-FFF2-40B4-BE49-F238E27FC236}">
                      <a16:creationId xmlns:a16="http://schemas.microsoft.com/office/drawing/2014/main" id="{5DE2770F-2C5B-4610-864A-AF9CA9DDCC7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9B5E15B9-01BA-4896-849C-7EBF5668A936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2A6E2C9D-C652-4D9B-8032-6E1542B0C13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5" name="Group 1264">
                <a:extLst>
                  <a:ext uri="{FF2B5EF4-FFF2-40B4-BE49-F238E27FC236}">
                    <a16:creationId xmlns:a16="http://schemas.microsoft.com/office/drawing/2014/main" id="{58A83AD6-5769-4CBD-948A-EB5ED5128B74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AD6E5936-18F3-4A9F-8991-0579A91D2D7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7" name="Oval 1266">
                  <a:extLst>
                    <a:ext uri="{FF2B5EF4-FFF2-40B4-BE49-F238E27FC236}">
                      <a16:creationId xmlns:a16="http://schemas.microsoft.com/office/drawing/2014/main" id="{86340C5F-BA43-4FF9-900C-5AFE2A3ED64A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E0106EC6-ACE3-4CB7-8FE0-10EC33CFEC0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284" name="Graphic 1283" descr="Smart Phone">
              <a:extLst>
                <a:ext uri="{FF2B5EF4-FFF2-40B4-BE49-F238E27FC236}">
                  <a16:creationId xmlns:a16="http://schemas.microsoft.com/office/drawing/2014/main" id="{94CB0907-6AE5-48DB-8971-AE86126B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6058" y="3251890"/>
              <a:ext cx="387400" cy="387400"/>
            </a:xfrm>
            <a:prstGeom prst="rect">
              <a:avLst/>
            </a:prstGeom>
          </p:spPr>
        </p:pic>
        <p:grpSp>
          <p:nvGrpSpPr>
            <p:cNvPr id="1285" name="Group 1284">
              <a:extLst>
                <a:ext uri="{FF2B5EF4-FFF2-40B4-BE49-F238E27FC236}">
                  <a16:creationId xmlns:a16="http://schemas.microsoft.com/office/drawing/2014/main" id="{91D8DF33-E1BD-45D0-B5A2-4D40641C7FD3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984F1352-A27D-4B21-9B79-606BD5D30BCD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B2618B96-7A7D-4293-8FF7-D4812298A76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36" name="Group 1335">
                  <a:extLst>
                    <a:ext uri="{FF2B5EF4-FFF2-40B4-BE49-F238E27FC236}">
                      <a16:creationId xmlns:a16="http://schemas.microsoft.com/office/drawing/2014/main" id="{7721E972-BE1B-4040-A0E6-03FDDAFF7680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749CC483-74A3-4DD9-B8E3-CFEDB593096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E30A633C-3C9E-49C0-9B99-A8CCC4AD310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53D98B78-4CD4-4738-BB8F-CCB0760E41C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D76766B8-B81F-4815-8799-308B86F0B93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7" name="Group 1336">
                  <a:extLst>
                    <a:ext uri="{FF2B5EF4-FFF2-40B4-BE49-F238E27FC236}">
                      <a16:creationId xmlns:a16="http://schemas.microsoft.com/office/drawing/2014/main" id="{621802FD-D476-4C29-A043-832D1BED153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AE4AA35B-A7F7-4C26-9C43-2DB0EA5B7C3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2936342-AE17-40C3-8392-C2699E4A7E8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FBB498D2-E951-46AA-AF6A-534C3A2A19D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C9229FA9-C211-4A9B-BE06-BD62BC59E9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8" name="Group 1337">
                  <a:extLst>
                    <a:ext uri="{FF2B5EF4-FFF2-40B4-BE49-F238E27FC236}">
                      <a16:creationId xmlns:a16="http://schemas.microsoft.com/office/drawing/2014/main" id="{6455A3E0-402C-4DCC-BCD0-FE828B71D4D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D45B13F5-6681-4D53-8F82-39D5F83BD3F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7FCA2DD5-EA6B-42A5-A7A4-71DAD8EBBA3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1BE9C351-2991-45CD-8059-54150E562F2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8F876BC1-B571-4CE8-BF77-9619FD3269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9" name="Group 1338">
                  <a:extLst>
                    <a:ext uri="{FF2B5EF4-FFF2-40B4-BE49-F238E27FC236}">
                      <a16:creationId xmlns:a16="http://schemas.microsoft.com/office/drawing/2014/main" id="{B6BC0C6F-FFB9-4687-B630-543965D18F86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559E20AD-B132-4A21-BC13-18A2075A435A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E9E63695-AFB9-42D8-969F-4598DCB51662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2E958E07-2F68-43DC-A3DA-31BEABD9FDD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0C831FA1-C612-4789-BA37-CFDA6D389DE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87" name="Group 1286">
                <a:extLst>
                  <a:ext uri="{FF2B5EF4-FFF2-40B4-BE49-F238E27FC236}">
                    <a16:creationId xmlns:a16="http://schemas.microsoft.com/office/drawing/2014/main" id="{AF95E1E9-439A-4F02-ADC3-90961028DE3F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314" name="Rectangle 1313">
                  <a:extLst>
                    <a:ext uri="{FF2B5EF4-FFF2-40B4-BE49-F238E27FC236}">
                      <a16:creationId xmlns:a16="http://schemas.microsoft.com/office/drawing/2014/main" id="{20D2DABC-94F2-408F-BC01-1330014D5E90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15" name="Group 1314">
                  <a:extLst>
                    <a:ext uri="{FF2B5EF4-FFF2-40B4-BE49-F238E27FC236}">
                      <a16:creationId xmlns:a16="http://schemas.microsoft.com/office/drawing/2014/main" id="{B428AA5E-5586-42CC-837A-EDCBF5E4634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E6C051C9-0B5A-4DAE-9B23-369E6A8C850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45F1F814-AD39-4FE0-AF97-72C49B3D8BB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4AFC22F6-4AE0-43C7-81FC-2C6837A8C63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C5CBED24-A37F-4FC2-9062-57E49B4881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6" name="Group 1315">
                  <a:extLst>
                    <a:ext uri="{FF2B5EF4-FFF2-40B4-BE49-F238E27FC236}">
                      <a16:creationId xmlns:a16="http://schemas.microsoft.com/office/drawing/2014/main" id="{9ABD240E-8A26-4B0D-A70F-E78F4B66013F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4A25D3C7-572E-400F-9549-310C31B1816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9115502-61A9-4B34-A967-F70D206330D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60F98A56-C24E-4B20-91BE-221C202B80D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ED64BDE9-3FB0-45B6-80FF-A64B8E423CD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7" name="Group 1316">
                  <a:extLst>
                    <a:ext uri="{FF2B5EF4-FFF2-40B4-BE49-F238E27FC236}">
                      <a16:creationId xmlns:a16="http://schemas.microsoft.com/office/drawing/2014/main" id="{AF837021-A563-4968-889C-9E9AEFBF396B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B5B21946-D6F3-46AB-945E-D83362BE573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6B3884CB-A480-4330-99C0-1E860ACB79D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A46EC7BD-304C-42A5-AFC2-2CB93FC0B5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A7C736EB-CC7B-457A-A01B-712BA59C174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8" name="Group 1317">
                  <a:extLst>
                    <a:ext uri="{FF2B5EF4-FFF2-40B4-BE49-F238E27FC236}">
                      <a16:creationId xmlns:a16="http://schemas.microsoft.com/office/drawing/2014/main" id="{7299EED5-68F7-4A01-A0AE-CAE6448E17B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17BCDFCD-D3E4-40EA-B06F-BEC3083127B5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C9E61B6-C0EA-4438-96B5-9C21740D65A4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A2CD0727-DAEF-460F-A452-296F4F83D40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DBB70875-3BE7-4B2C-BB75-35E682E0DE2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88" name="Group 1287">
                <a:extLst>
                  <a:ext uri="{FF2B5EF4-FFF2-40B4-BE49-F238E27FC236}">
                    <a16:creationId xmlns:a16="http://schemas.microsoft.com/office/drawing/2014/main" id="{E21FF8BD-E0A3-4EB1-8CAC-A7A3CABC0921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293" name="Rectangle 1292">
                  <a:extLst>
                    <a:ext uri="{FF2B5EF4-FFF2-40B4-BE49-F238E27FC236}">
                      <a16:creationId xmlns:a16="http://schemas.microsoft.com/office/drawing/2014/main" id="{04E97B97-40A8-4C91-A24E-54D2049A149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B232D644-55BE-4A06-9B48-54E67F462CC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21EEF191-AA3F-4C40-AB21-EBCE963C398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DB667A20-98CB-40F1-8D08-99B8C2B5CE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3F09D018-A636-4BB0-93B2-3985659E1C6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EEADA6B0-F109-4F0D-9C58-67A0AF9317C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5" name="Group 1294">
                  <a:extLst>
                    <a:ext uri="{FF2B5EF4-FFF2-40B4-BE49-F238E27FC236}">
                      <a16:creationId xmlns:a16="http://schemas.microsoft.com/office/drawing/2014/main" id="{F15E2EC2-1BC6-44E9-BB51-7F4ECDA1B2A9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9BE3567D-67E1-40D3-B5ED-164B100D41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47813C32-083C-452A-88FC-9D7BA3E666D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89CFEE10-6204-4384-9C61-F1D011B1418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F5E2437C-B8E1-44CF-9DF1-5FCCA90D19A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6" name="Group 1295">
                  <a:extLst>
                    <a:ext uri="{FF2B5EF4-FFF2-40B4-BE49-F238E27FC236}">
                      <a16:creationId xmlns:a16="http://schemas.microsoft.com/office/drawing/2014/main" id="{37DC87FD-A06D-4C47-8CD7-E5215D044DA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4436D463-FB2F-4823-B469-A85AAE70755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F6476B71-F9A1-4350-8B39-DC04A34BB3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9DC97832-D292-49AC-AD4A-A8673349D75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1FC0B7DB-50CC-404D-81F9-244EBD20587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7" name="Group 1296">
                  <a:extLst>
                    <a:ext uri="{FF2B5EF4-FFF2-40B4-BE49-F238E27FC236}">
                      <a16:creationId xmlns:a16="http://schemas.microsoft.com/office/drawing/2014/main" id="{BC1434F0-CEE4-4704-8337-B23A1E715E38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0F89F2B1-0431-44FA-850B-49D53028DA9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872A04C2-BB33-4B92-976C-1A8BDC8F170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4BBF0866-C80F-4DE0-BA5A-F990DAAC76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03509B32-C9C2-4D72-83FB-DFEA894DC49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289" name="Rectangle 1288">
                <a:extLst>
                  <a:ext uri="{FF2B5EF4-FFF2-40B4-BE49-F238E27FC236}">
                    <a16:creationId xmlns:a16="http://schemas.microsoft.com/office/drawing/2014/main" id="{4265B617-623D-432B-AC51-CA6AB00EDCE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5E7CB9D5-4F80-4F4E-9E58-E7E6192755F9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291" name="Rectangle 1290">
                  <a:extLst>
                    <a:ext uri="{FF2B5EF4-FFF2-40B4-BE49-F238E27FC236}">
                      <a16:creationId xmlns:a16="http://schemas.microsoft.com/office/drawing/2014/main" id="{2A3622E8-4EAB-431F-BCB9-374D0FC4C455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92" name="Graphic 1291" descr="Camera">
                  <a:extLst>
                    <a:ext uri="{FF2B5EF4-FFF2-40B4-BE49-F238E27FC236}">
                      <a16:creationId xmlns:a16="http://schemas.microsoft.com/office/drawing/2014/main" id="{E955ABD6-437F-4309-A420-70202FC68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6" name="Group 1355">
              <a:extLst>
                <a:ext uri="{FF2B5EF4-FFF2-40B4-BE49-F238E27FC236}">
                  <a16:creationId xmlns:a16="http://schemas.microsoft.com/office/drawing/2014/main" id="{C4194708-C7FB-417C-A78E-296C71DDAFD8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1357" name="Group 1356">
                <a:extLst>
                  <a:ext uri="{FF2B5EF4-FFF2-40B4-BE49-F238E27FC236}">
                    <a16:creationId xmlns:a16="http://schemas.microsoft.com/office/drawing/2014/main" id="{2A489A4C-EBE1-47D9-9CB7-4CD9D7E112D1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406" name="Rectangle 1405">
                  <a:extLst>
                    <a:ext uri="{FF2B5EF4-FFF2-40B4-BE49-F238E27FC236}">
                      <a16:creationId xmlns:a16="http://schemas.microsoft.com/office/drawing/2014/main" id="{6820F425-77EB-4DD1-828C-664FA97EC664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591FBF93-17AB-4C5A-A119-81C6746BE9FE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3593B92F-3603-4A2F-BB2C-12065905F5B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3D19DB6D-6E60-40DB-9F51-E7AF855ADDA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23C88D98-9C4F-49BE-A970-0F1D1A87342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4584B124-6DDE-4D45-9500-AB15902263A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8" name="Group 1407">
                  <a:extLst>
                    <a:ext uri="{FF2B5EF4-FFF2-40B4-BE49-F238E27FC236}">
                      <a16:creationId xmlns:a16="http://schemas.microsoft.com/office/drawing/2014/main" id="{6A7D3F11-7B3A-4DB1-A494-4396BD7855A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5B6B20C3-01EC-4573-A116-7A744178FE9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015407FB-BDC3-4B2F-91D4-A532DD9BCBB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ED15D7D1-B429-4B51-85A0-227E5C4DE3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615FFE44-12C9-48BA-B1CF-4F08E57BF9B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9" name="Group 1408">
                  <a:extLst>
                    <a:ext uri="{FF2B5EF4-FFF2-40B4-BE49-F238E27FC236}">
                      <a16:creationId xmlns:a16="http://schemas.microsoft.com/office/drawing/2014/main" id="{706008AD-D99F-4868-9A21-788A4C13AD2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8E384247-F677-4B43-B3AA-AB72B8D1320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2A63B574-D632-4EF3-9358-F261E76589B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39F5E74B-DCD3-4A15-893C-E5E4FED01EA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27955FE6-6D88-43B9-A30D-5675BCFF243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0" name="Group 1409">
                  <a:extLst>
                    <a:ext uri="{FF2B5EF4-FFF2-40B4-BE49-F238E27FC236}">
                      <a16:creationId xmlns:a16="http://schemas.microsoft.com/office/drawing/2014/main" id="{8A3572EC-BDF1-407D-BCAD-22107D7A012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2C709449-B253-43BC-A30B-A117012DD5F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84AD0A46-4C42-46AF-B03B-0A1773EF6B6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80AAA186-B3EC-47AE-92E0-71E585C4C9F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D28BB4D-6860-4804-ADA3-BED787595C5D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8" name="Group 1357">
                <a:extLst>
                  <a:ext uri="{FF2B5EF4-FFF2-40B4-BE49-F238E27FC236}">
                    <a16:creationId xmlns:a16="http://schemas.microsoft.com/office/drawing/2014/main" id="{B78FE808-A933-43AD-BFDA-97A50F2CD6B8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385" name="Rectangle 1384">
                  <a:extLst>
                    <a:ext uri="{FF2B5EF4-FFF2-40B4-BE49-F238E27FC236}">
                      <a16:creationId xmlns:a16="http://schemas.microsoft.com/office/drawing/2014/main" id="{47502D47-2A6C-42E2-85AB-A1ADB4FF63E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86" name="Group 1385">
                  <a:extLst>
                    <a:ext uri="{FF2B5EF4-FFF2-40B4-BE49-F238E27FC236}">
                      <a16:creationId xmlns:a16="http://schemas.microsoft.com/office/drawing/2014/main" id="{3A3FC1B8-3247-4C27-B719-917F168D44E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86F44E1A-8888-4D68-B7AA-CED490685F2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1719E386-07B1-4C7C-9F07-AA51DB7B0A0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71DBCFE1-B3FD-4356-A8F2-5BE428FEE99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6C7DE732-0BC7-4D4D-8F72-CF8C8B0C6D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E3B57AB9-C178-400E-8076-3C138C0459E4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98" name="Rectangle 1397">
                    <a:extLst>
                      <a:ext uri="{FF2B5EF4-FFF2-40B4-BE49-F238E27FC236}">
                        <a16:creationId xmlns:a16="http://schemas.microsoft.com/office/drawing/2014/main" id="{145C084F-18E0-4432-A2CE-9194EEC9432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78C47AFD-A2C5-4553-BD83-0B8746B37EB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95ECB49-AB2F-43A4-A3F4-5D27019AD1B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804616A7-D90F-476C-8CF2-4BB8BCBA97C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8" name="Group 1387">
                  <a:extLst>
                    <a:ext uri="{FF2B5EF4-FFF2-40B4-BE49-F238E27FC236}">
                      <a16:creationId xmlns:a16="http://schemas.microsoft.com/office/drawing/2014/main" id="{806FC492-A4E5-4B58-A6A1-A98281DCAC71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94" name="Rectangle 1393">
                    <a:extLst>
                      <a:ext uri="{FF2B5EF4-FFF2-40B4-BE49-F238E27FC236}">
                        <a16:creationId xmlns:a16="http://schemas.microsoft.com/office/drawing/2014/main" id="{04A479EB-8231-4E60-90DF-366C88512F2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5" name="Rectangle 1394">
                    <a:extLst>
                      <a:ext uri="{FF2B5EF4-FFF2-40B4-BE49-F238E27FC236}">
                        <a16:creationId xmlns:a16="http://schemas.microsoft.com/office/drawing/2014/main" id="{0D8D25C8-BC66-461D-B093-3E0CDBAB2E3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6" name="Rectangle 1395">
                    <a:extLst>
                      <a:ext uri="{FF2B5EF4-FFF2-40B4-BE49-F238E27FC236}">
                        <a16:creationId xmlns:a16="http://schemas.microsoft.com/office/drawing/2014/main" id="{318B43DC-BF74-4695-9DDF-383CE05BF9C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7" name="Rectangle 1396">
                    <a:extLst>
                      <a:ext uri="{FF2B5EF4-FFF2-40B4-BE49-F238E27FC236}">
                        <a16:creationId xmlns:a16="http://schemas.microsoft.com/office/drawing/2014/main" id="{0B51857E-2C90-485A-8F97-7520DDF08ED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9" name="Group 1388">
                  <a:extLst>
                    <a:ext uri="{FF2B5EF4-FFF2-40B4-BE49-F238E27FC236}">
                      <a16:creationId xmlns:a16="http://schemas.microsoft.com/office/drawing/2014/main" id="{4F168AF1-B2B2-4950-B77A-09E72018431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A6A5B35C-A213-4E37-A57D-30EBABC4EB1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Rectangle 1390">
                    <a:extLst>
                      <a:ext uri="{FF2B5EF4-FFF2-40B4-BE49-F238E27FC236}">
                        <a16:creationId xmlns:a16="http://schemas.microsoft.com/office/drawing/2014/main" id="{44ABF9B2-C9E6-48E3-9370-685FC810F78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2" name="Rectangle 1391">
                    <a:extLst>
                      <a:ext uri="{FF2B5EF4-FFF2-40B4-BE49-F238E27FC236}">
                        <a16:creationId xmlns:a16="http://schemas.microsoft.com/office/drawing/2014/main" id="{285C754A-B1F6-42C5-B871-1CD71848D4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3" name="Rectangle 1392">
                    <a:extLst>
                      <a:ext uri="{FF2B5EF4-FFF2-40B4-BE49-F238E27FC236}">
                        <a16:creationId xmlns:a16="http://schemas.microsoft.com/office/drawing/2014/main" id="{1C9812DB-E0D1-47F0-809C-03BC1277649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9" name="Group 1358">
                <a:extLst>
                  <a:ext uri="{FF2B5EF4-FFF2-40B4-BE49-F238E27FC236}">
                    <a16:creationId xmlns:a16="http://schemas.microsoft.com/office/drawing/2014/main" id="{A83EEA14-B373-4AF8-9B26-EA85B85E2FF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364" name="Rectangle 1363">
                  <a:extLst>
                    <a:ext uri="{FF2B5EF4-FFF2-40B4-BE49-F238E27FC236}">
                      <a16:creationId xmlns:a16="http://schemas.microsoft.com/office/drawing/2014/main" id="{ED0FF739-DDC2-47FD-BFA7-2DC4399F642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65" name="Group 1364">
                  <a:extLst>
                    <a:ext uri="{FF2B5EF4-FFF2-40B4-BE49-F238E27FC236}">
                      <a16:creationId xmlns:a16="http://schemas.microsoft.com/office/drawing/2014/main" id="{98D8F99F-5DD9-46B7-80B7-CB08294ACD7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5D044FAB-EADF-4DA6-9C93-2A9C1115B01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957A1E8F-F87F-41CF-8A49-7451B43800D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01F1E84C-EECB-4EB0-9082-7970D1CA81F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0854B801-B1C8-4BDC-ABEC-609401F60B7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6" name="Group 1365">
                  <a:extLst>
                    <a:ext uri="{FF2B5EF4-FFF2-40B4-BE49-F238E27FC236}">
                      <a16:creationId xmlns:a16="http://schemas.microsoft.com/office/drawing/2014/main" id="{F16D7BB3-6CE2-418E-B19A-9EF936B7F3F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23BB8A80-1EFC-4F16-AB33-446A40CF06E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330BDB79-8387-498F-8721-008F25A7692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721387A2-E816-4029-B670-4DB5DE2701C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D71DA05A-DD90-47D4-B68B-AC99134EDFC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7" name="Group 1366">
                  <a:extLst>
                    <a:ext uri="{FF2B5EF4-FFF2-40B4-BE49-F238E27FC236}">
                      <a16:creationId xmlns:a16="http://schemas.microsoft.com/office/drawing/2014/main" id="{F0CD2B01-DE2A-435E-B40B-98C87E696DD6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DAE1022C-88FA-49C1-9338-031F2C6339B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50EFF955-832E-47B2-A8F1-8FA2323D11D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4BC4DB06-7A24-46F4-B504-EBBD66A0D65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66CB669F-2C57-46E2-B0B5-62C782314E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8" name="Group 1367">
                  <a:extLst>
                    <a:ext uri="{FF2B5EF4-FFF2-40B4-BE49-F238E27FC236}">
                      <a16:creationId xmlns:a16="http://schemas.microsoft.com/office/drawing/2014/main" id="{CE5437AB-1216-416F-A1BF-705C8EBD4F35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307F0161-2D87-43C9-A0AF-439B2EBA97C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29D8D0A-5877-4347-95E4-15C28C030AF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AC8885F5-5AB9-4191-8185-CE7412FA6F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5CD43D1D-2916-4E40-9CAB-518B51AE228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60" name="Rectangle 1359">
                <a:extLst>
                  <a:ext uri="{FF2B5EF4-FFF2-40B4-BE49-F238E27FC236}">
                    <a16:creationId xmlns:a16="http://schemas.microsoft.com/office/drawing/2014/main" id="{6F0DF3CD-681A-4C9A-95E3-9F46BCE5742B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1" name="Group 1360">
                <a:extLst>
                  <a:ext uri="{FF2B5EF4-FFF2-40B4-BE49-F238E27FC236}">
                    <a16:creationId xmlns:a16="http://schemas.microsoft.com/office/drawing/2014/main" id="{57E52747-4E85-4319-8CD4-FA9A4A650BB1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362" name="Rectangle 1361">
                  <a:extLst>
                    <a:ext uri="{FF2B5EF4-FFF2-40B4-BE49-F238E27FC236}">
                      <a16:creationId xmlns:a16="http://schemas.microsoft.com/office/drawing/2014/main" id="{6AF28AA2-2BEA-4DAB-A6CC-9E6191DB4F4D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63" name="Graphic 1362" descr="Camera">
                  <a:extLst>
                    <a:ext uri="{FF2B5EF4-FFF2-40B4-BE49-F238E27FC236}">
                      <a16:creationId xmlns:a16="http://schemas.microsoft.com/office/drawing/2014/main" id="{058DCD74-CBEC-4210-A5C8-838FA5CBD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7" name="Group 1426">
              <a:extLst>
                <a:ext uri="{FF2B5EF4-FFF2-40B4-BE49-F238E27FC236}">
                  <a16:creationId xmlns:a16="http://schemas.microsoft.com/office/drawing/2014/main" id="{2D04CC2B-EC91-4503-AB5A-D439EB259A03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AA599B0-062F-48F5-935A-59307B4D72E0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477" name="Rectangle 1476">
                  <a:extLst>
                    <a:ext uri="{FF2B5EF4-FFF2-40B4-BE49-F238E27FC236}">
                      <a16:creationId xmlns:a16="http://schemas.microsoft.com/office/drawing/2014/main" id="{2E43ED98-0696-4AC2-83FC-D0E2869BCDC3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78" name="Group 1477">
                  <a:extLst>
                    <a:ext uri="{FF2B5EF4-FFF2-40B4-BE49-F238E27FC236}">
                      <a16:creationId xmlns:a16="http://schemas.microsoft.com/office/drawing/2014/main" id="{2BC2348F-B890-4638-ABBA-4F304B1AEF4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BF15595B-8743-4916-9A49-15834FF62D1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AD401CE1-C213-430F-B622-2FE60921B03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B53D0E72-D270-499C-8E91-1F0D1B6FB40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5E405E12-CD7C-42F5-8FDC-22BD76EC1D8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9" name="Group 1478">
                  <a:extLst>
                    <a:ext uri="{FF2B5EF4-FFF2-40B4-BE49-F238E27FC236}">
                      <a16:creationId xmlns:a16="http://schemas.microsoft.com/office/drawing/2014/main" id="{17F2381B-FA51-4FED-9E5A-AD4ED3CD08F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FFD4D8A9-B603-459C-A399-0564C6C54E6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F658737F-DC39-46FF-ADCA-12907A603BC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761CFFD6-5806-4431-A09F-F5A363ED7B3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67B6D335-C1E2-485F-9A79-155ED5B61EB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0" name="Group 1479">
                  <a:extLst>
                    <a:ext uri="{FF2B5EF4-FFF2-40B4-BE49-F238E27FC236}">
                      <a16:creationId xmlns:a16="http://schemas.microsoft.com/office/drawing/2014/main" id="{2FC8729F-485B-44F8-8B12-E3428E57B41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17565CF8-BA2A-4476-9684-102D6DABC89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580D22D3-E3D3-4903-ADC5-23AED79A53D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6AF5F0A4-25D5-4028-AB9D-9E29223CBF9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C5157AE-B6F6-4BB1-ADA0-02BB7074402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1" name="Group 1480">
                  <a:extLst>
                    <a:ext uri="{FF2B5EF4-FFF2-40B4-BE49-F238E27FC236}">
                      <a16:creationId xmlns:a16="http://schemas.microsoft.com/office/drawing/2014/main" id="{1119815B-6ECC-41F8-995B-DA624F4D23C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9B56A977-7176-4618-9621-912F2AFE08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B24A35F0-6115-4B48-BC4F-592121187222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F3A8E337-6CDD-4226-8448-4CA0476AA1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B2058D94-3D5A-48DC-A28A-07C6B730DA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29" name="Group 1428">
                <a:extLst>
                  <a:ext uri="{FF2B5EF4-FFF2-40B4-BE49-F238E27FC236}">
                    <a16:creationId xmlns:a16="http://schemas.microsoft.com/office/drawing/2014/main" id="{627BC90C-4F0E-464C-B831-C132FA02F40E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456" name="Rectangle 1455">
                  <a:extLst>
                    <a:ext uri="{FF2B5EF4-FFF2-40B4-BE49-F238E27FC236}">
                      <a16:creationId xmlns:a16="http://schemas.microsoft.com/office/drawing/2014/main" id="{D2EAD99E-5A52-4DDA-B011-EF269B7BD79D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2FB7648-05DB-4408-9C31-7C4347C2031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9F08062F-D18C-4956-A18D-2817F8655BF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1F80FD5C-F788-43D5-BD91-3359029E748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C66D516-3BF8-44F0-8A8A-AC0D69B8945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5A4828E5-BD44-4B3F-9774-BA8BB624230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500916E8-EA4B-497A-BFC5-EA8B470F8C0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93CE2973-378A-483F-95D6-848404EA2CA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1A114F56-AF81-4C3A-9C02-A37F9FA5880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43223569-409D-4B3B-9A21-667F0722794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71B8374C-DC42-4028-A70C-564BD4E6AF7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7C4CE084-1F82-457B-B0C0-C7683978948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C4B1B5F-3633-45B7-BB9C-084640E30C3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9E223CA9-535E-4072-8794-29ED97E3942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46435279-F9F8-43B6-8192-1BD15A9A364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6F26AE08-790F-4ED2-A081-0CA8B8DF16A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32208698-4990-4C97-AFBD-B8BFE627EFC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2126DC73-F275-43AC-9936-94693139F3B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B0EC946-115A-4189-A2BB-9AD03D28C98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63CDDE89-57CC-4E14-BCF3-8896209C0F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01B435D8-321D-4979-99E7-D011825723B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30" name="Group 1429">
                <a:extLst>
                  <a:ext uri="{FF2B5EF4-FFF2-40B4-BE49-F238E27FC236}">
                    <a16:creationId xmlns:a16="http://schemas.microsoft.com/office/drawing/2014/main" id="{E7F682F0-E387-4A83-9D56-DCFC963E1440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435" name="Rectangle 1434">
                  <a:extLst>
                    <a:ext uri="{FF2B5EF4-FFF2-40B4-BE49-F238E27FC236}">
                      <a16:creationId xmlns:a16="http://schemas.microsoft.com/office/drawing/2014/main" id="{5A799BB6-EB2B-48EA-BD2B-DBC9ED9509B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36" name="Group 1435">
                  <a:extLst>
                    <a:ext uri="{FF2B5EF4-FFF2-40B4-BE49-F238E27FC236}">
                      <a16:creationId xmlns:a16="http://schemas.microsoft.com/office/drawing/2014/main" id="{8A2F1BFE-9D34-4EDF-8CFF-B0707C54D33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0C065B51-CB24-4608-BBF5-AF35E687E7C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FB30F048-2937-4753-BD32-236D4881272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B995FAA2-DED6-4637-B611-8F724C1455A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CB3B966-BE75-4812-9B46-B57C0D56EBA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7" name="Group 1436">
                  <a:extLst>
                    <a:ext uri="{FF2B5EF4-FFF2-40B4-BE49-F238E27FC236}">
                      <a16:creationId xmlns:a16="http://schemas.microsoft.com/office/drawing/2014/main" id="{E990CECA-C042-4971-8689-D83DB797948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402C2BF3-FFF0-49A9-8E16-E0C151E580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82DF08EF-9252-40F6-96B0-6ED647DB2E1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45B29899-E7B9-4707-870E-3A365CECA45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B401623A-D103-412E-B3B8-773255F2466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8" name="Group 1437">
                  <a:extLst>
                    <a:ext uri="{FF2B5EF4-FFF2-40B4-BE49-F238E27FC236}">
                      <a16:creationId xmlns:a16="http://schemas.microsoft.com/office/drawing/2014/main" id="{004E0C37-9546-4216-84CF-4B729A3C758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5B73A97F-B74E-4AB8-9D1F-C2180823DA7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8F13DF96-4F80-43E2-A826-67D2AB21766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D9B09F5B-FA66-4CA3-A8A7-12426CFF7A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0AC2FA57-9BD7-4960-A0C7-A31379F8198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F4750013-FAB8-4062-8DA1-393F0B682FD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4B9B6B3D-3606-45C8-B8B7-820F755AFDB5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87E929E4-A6A4-45D0-97F7-3FA0DC9AD4E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816608AB-1101-406B-B0B4-187881966570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BC1B1020-B7D6-4811-B7C0-9D8CDE5BF9C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E5289644-E19E-4D56-B72F-7550971D99A5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2" name="Group 1431">
                <a:extLst>
                  <a:ext uri="{FF2B5EF4-FFF2-40B4-BE49-F238E27FC236}">
                    <a16:creationId xmlns:a16="http://schemas.microsoft.com/office/drawing/2014/main" id="{E7C24959-79B3-431C-BB24-48C8764D8433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433" name="Rectangle 1432">
                  <a:extLst>
                    <a:ext uri="{FF2B5EF4-FFF2-40B4-BE49-F238E27FC236}">
                      <a16:creationId xmlns:a16="http://schemas.microsoft.com/office/drawing/2014/main" id="{2A586862-34C2-4A52-9FC6-928E4D9F1F4B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34" name="Graphic 1433" descr="Camera">
                  <a:extLst>
                    <a:ext uri="{FF2B5EF4-FFF2-40B4-BE49-F238E27FC236}">
                      <a16:creationId xmlns:a16="http://schemas.microsoft.com/office/drawing/2014/main" id="{65DBD1BC-C8A7-4BCF-96D9-5362D9CE2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3A3D1EB-0C0D-4DE3-9B20-E542D6C32678}"/>
                </a:ext>
              </a:extLst>
            </p:cNvPr>
            <p:cNvSpPr txBox="1"/>
            <p:nvPr/>
          </p:nvSpPr>
          <p:spPr>
            <a:xfrm>
              <a:off x="103103" y="171757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 BS</a:t>
              </a:r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45861BE-372F-4051-A5FE-8284CD387A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0" t="15625" r="15623" b="40238"/>
          <a:stretch/>
        </p:blipFill>
        <p:spPr>
          <a:xfrm>
            <a:off x="9489650" y="603408"/>
            <a:ext cx="2142145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B7995442-A82F-4F68-AC3F-8E69D60724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31319" r="31319" b="18571"/>
          <a:stretch/>
        </p:blipFill>
        <p:spPr>
          <a:xfrm>
            <a:off x="8048749" y="4101777"/>
            <a:ext cx="2142146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67" name="Picture 1766">
            <a:extLst>
              <a:ext uri="{FF2B5EF4-FFF2-40B4-BE49-F238E27FC236}">
                <a16:creationId xmlns:a16="http://schemas.microsoft.com/office/drawing/2014/main" id="{C615BCE5-2811-4483-A5B9-23D1A21C83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41239" r="13983" b="2302"/>
          <a:stretch/>
        </p:blipFill>
        <p:spPr>
          <a:xfrm>
            <a:off x="7899901" y="6729035"/>
            <a:ext cx="2142147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21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8ACA6D4-7C34-4DF4-81DD-04BBBA64E830}"/>
              </a:ext>
            </a:extLst>
          </p:cNvPr>
          <p:cNvGrpSpPr/>
          <p:nvPr/>
        </p:nvGrpSpPr>
        <p:grpSpPr>
          <a:xfrm>
            <a:off x="0" y="412447"/>
            <a:ext cx="4682935" cy="4176637"/>
            <a:chOff x="0" y="412447"/>
            <a:chExt cx="4682935" cy="4176637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BF00082-4201-41FE-8934-8F76A11A3204}"/>
                </a:ext>
              </a:extLst>
            </p:cNvPr>
            <p:cNvSpPr/>
            <p:nvPr/>
          </p:nvSpPr>
          <p:spPr>
            <a:xfrm>
              <a:off x="2249598" y="321777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7A63F31C-FE0F-448A-B61A-78183002C060}"/>
                </a:ext>
              </a:extLst>
            </p:cNvPr>
            <p:cNvSpPr/>
            <p:nvPr/>
          </p:nvSpPr>
          <p:spPr>
            <a:xfrm>
              <a:off x="2764960" y="146481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F6995E6-0596-448B-BF3C-9C10CE1B86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354" y="1944343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A731A41-7BE1-4204-8950-0F8F15B6CB5F}"/>
                </a:ext>
              </a:extLst>
            </p:cNvPr>
            <p:cNvSpPr/>
            <p:nvPr/>
          </p:nvSpPr>
          <p:spPr>
            <a:xfrm>
              <a:off x="1571214" y="3136531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BFF453D-764D-4A0C-9BC1-22A8B094FD47}"/>
                </a:ext>
              </a:extLst>
            </p:cNvPr>
            <p:cNvSpPr/>
            <p:nvPr/>
          </p:nvSpPr>
          <p:spPr>
            <a:xfrm>
              <a:off x="2163979" y="1448292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FCD2132-A95B-4DC6-8F72-6D8C9713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17106"/>
              <a:ext cx="640080" cy="1"/>
            </a:xfrm>
            <a:prstGeom prst="line">
              <a:avLst/>
            </a:prstGeom>
            <a:ln w="38100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0B9319F6-7519-49C4-90E1-0EE7A9F88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006298"/>
              <a:ext cx="6400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8A57BD-C6A6-48F7-86CB-FF74C0F00E29}"/>
                </a:ext>
              </a:extLst>
            </p:cNvPr>
            <p:cNvSpPr txBox="1"/>
            <p:nvPr/>
          </p:nvSpPr>
          <p:spPr>
            <a:xfrm>
              <a:off x="574774" y="830393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visible object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05EDBA72-5350-4384-9306-B5BB0C51FA09}"/>
                </a:ext>
              </a:extLst>
            </p:cNvPr>
            <p:cNvSpPr txBox="1"/>
            <p:nvPr/>
          </p:nvSpPr>
          <p:spPr>
            <a:xfrm>
              <a:off x="582466" y="440911"/>
              <a:ext cx="1457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occluded object </a:t>
              </a:r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DFD3102D-F6FF-431B-9255-DC72F4225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9330" y="1367595"/>
              <a:ext cx="1049014" cy="1735962"/>
            </a:xfrm>
            <a:prstGeom prst="line">
              <a:avLst/>
            </a:prstGeom>
            <a:ln w="38100">
              <a:solidFill>
                <a:schemeClr val="accent2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1" name="Group 1230">
              <a:extLst>
                <a:ext uri="{FF2B5EF4-FFF2-40B4-BE49-F238E27FC236}">
                  <a16:creationId xmlns:a16="http://schemas.microsoft.com/office/drawing/2014/main" id="{B50BBE5B-C95E-4418-BBF2-828C69400E7D}"/>
                </a:ext>
              </a:extLst>
            </p:cNvPr>
            <p:cNvGrpSpPr/>
            <p:nvPr/>
          </p:nvGrpSpPr>
          <p:grpSpPr>
            <a:xfrm>
              <a:off x="2340681" y="1628237"/>
              <a:ext cx="547871" cy="1004472"/>
              <a:chOff x="6689765" y="1950829"/>
              <a:chExt cx="792364" cy="1452728"/>
            </a:xfrm>
          </p:grpSpPr>
          <p:sp>
            <p:nvSpPr>
              <p:cNvPr id="1232" name="Oval 1231">
                <a:extLst>
                  <a:ext uri="{FF2B5EF4-FFF2-40B4-BE49-F238E27FC236}">
                    <a16:creationId xmlns:a16="http://schemas.microsoft.com/office/drawing/2014/main" id="{47DB73B7-9CA7-4030-8CA6-CF1F5721A6B7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3" name="Group 1232">
                <a:extLst>
                  <a:ext uri="{FF2B5EF4-FFF2-40B4-BE49-F238E27FC236}">
                    <a16:creationId xmlns:a16="http://schemas.microsoft.com/office/drawing/2014/main" id="{2320E3FE-4F95-4FFF-BB47-B5FD0825B063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1254" name="Rectangle 1253">
                  <a:extLst>
                    <a:ext uri="{FF2B5EF4-FFF2-40B4-BE49-F238E27FC236}">
                      <a16:creationId xmlns:a16="http://schemas.microsoft.com/office/drawing/2014/main" id="{D7152B97-B986-4C60-9A7E-B8DAEA7D623E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5" name="Oval 1254">
                  <a:extLst>
                    <a:ext uri="{FF2B5EF4-FFF2-40B4-BE49-F238E27FC236}">
                      <a16:creationId xmlns:a16="http://schemas.microsoft.com/office/drawing/2014/main" id="{948EFDDF-5472-4A74-BA6A-5F6C2549A0DE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6" name="Oval 1255">
                  <a:extLst>
                    <a:ext uri="{FF2B5EF4-FFF2-40B4-BE49-F238E27FC236}">
                      <a16:creationId xmlns:a16="http://schemas.microsoft.com/office/drawing/2014/main" id="{2C1AE228-783C-429C-A711-02EB2D4544B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4" name="Group 1233">
                <a:extLst>
                  <a:ext uri="{FF2B5EF4-FFF2-40B4-BE49-F238E27FC236}">
                    <a16:creationId xmlns:a16="http://schemas.microsoft.com/office/drawing/2014/main" id="{4A48AD9E-B781-4556-B135-AF488B257204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1251" name="Rectangle 1250">
                  <a:extLst>
                    <a:ext uri="{FF2B5EF4-FFF2-40B4-BE49-F238E27FC236}">
                      <a16:creationId xmlns:a16="http://schemas.microsoft.com/office/drawing/2014/main" id="{3397004D-F3D1-4C14-8D82-942BBECEE44D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2" name="Oval 1251">
                  <a:extLst>
                    <a:ext uri="{FF2B5EF4-FFF2-40B4-BE49-F238E27FC236}">
                      <a16:creationId xmlns:a16="http://schemas.microsoft.com/office/drawing/2014/main" id="{BFFD543C-5FD9-483B-A2C3-1C4DCC1F956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3" name="Oval 1252">
                  <a:extLst>
                    <a:ext uri="{FF2B5EF4-FFF2-40B4-BE49-F238E27FC236}">
                      <a16:creationId xmlns:a16="http://schemas.microsoft.com/office/drawing/2014/main" id="{C713808C-3823-4C4D-B7B8-882BEECCDC2F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5" name="Group 1234">
                <a:extLst>
                  <a:ext uri="{FF2B5EF4-FFF2-40B4-BE49-F238E27FC236}">
                    <a16:creationId xmlns:a16="http://schemas.microsoft.com/office/drawing/2014/main" id="{260265C4-970A-485E-B338-8517C295B646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1248" name="Rectangle 1247">
                  <a:extLst>
                    <a:ext uri="{FF2B5EF4-FFF2-40B4-BE49-F238E27FC236}">
                      <a16:creationId xmlns:a16="http://schemas.microsoft.com/office/drawing/2014/main" id="{807C85A2-A383-4C49-A8B7-48929E2BCE4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9" name="Oval 1248">
                  <a:extLst>
                    <a:ext uri="{FF2B5EF4-FFF2-40B4-BE49-F238E27FC236}">
                      <a16:creationId xmlns:a16="http://schemas.microsoft.com/office/drawing/2014/main" id="{9F0938A6-220F-412D-B612-EDD029213342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0" name="Oval 1249">
                  <a:extLst>
                    <a:ext uri="{FF2B5EF4-FFF2-40B4-BE49-F238E27FC236}">
                      <a16:creationId xmlns:a16="http://schemas.microsoft.com/office/drawing/2014/main" id="{21C9CE5D-CC06-4680-8D1A-8C41CA749C33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D09A092-9470-4910-9B80-D68DA68B56DF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EFEAC2AF-3B38-40C2-A137-0369BEB6246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6" name="Oval 1245">
                  <a:extLst>
                    <a:ext uri="{FF2B5EF4-FFF2-40B4-BE49-F238E27FC236}">
                      <a16:creationId xmlns:a16="http://schemas.microsoft.com/office/drawing/2014/main" id="{C889534B-3D7E-4C3D-8798-1B319B673A0B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7" name="Oval 1246">
                  <a:extLst>
                    <a:ext uri="{FF2B5EF4-FFF2-40B4-BE49-F238E27FC236}">
                      <a16:creationId xmlns:a16="http://schemas.microsoft.com/office/drawing/2014/main" id="{F176669D-E2E4-4075-BCC3-7A6024498559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7" name="Group 1236">
                <a:extLst>
                  <a:ext uri="{FF2B5EF4-FFF2-40B4-BE49-F238E27FC236}">
                    <a16:creationId xmlns:a16="http://schemas.microsoft.com/office/drawing/2014/main" id="{62BCDF89-E36B-4B4D-87A8-34F692D97F8F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97D4383C-19CA-4F15-A67F-B02563E9FF58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3" name="Oval 1242">
                  <a:extLst>
                    <a:ext uri="{FF2B5EF4-FFF2-40B4-BE49-F238E27FC236}">
                      <a16:creationId xmlns:a16="http://schemas.microsoft.com/office/drawing/2014/main" id="{DF473BA9-D46B-4B9D-B366-6D9AE260A29D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4" name="Oval 1243">
                  <a:extLst>
                    <a:ext uri="{FF2B5EF4-FFF2-40B4-BE49-F238E27FC236}">
                      <a16:creationId xmlns:a16="http://schemas.microsoft.com/office/drawing/2014/main" id="{8921F560-B624-4958-90B4-33AC21BC689B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393AC5B8-B08C-4CED-85B3-C5AB5606A57E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1239" name="Rectangle 1238">
                  <a:extLst>
                    <a:ext uri="{FF2B5EF4-FFF2-40B4-BE49-F238E27FC236}">
                      <a16:creationId xmlns:a16="http://schemas.microsoft.com/office/drawing/2014/main" id="{4FCD946F-0C37-4EF4-B79C-EB84787C6ED9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0" name="Oval 1239">
                  <a:extLst>
                    <a:ext uri="{FF2B5EF4-FFF2-40B4-BE49-F238E27FC236}">
                      <a16:creationId xmlns:a16="http://schemas.microsoft.com/office/drawing/2014/main" id="{30777CD8-8054-4582-82D2-BE7264A697DE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1" name="Oval 1240">
                  <a:extLst>
                    <a:ext uri="{FF2B5EF4-FFF2-40B4-BE49-F238E27FC236}">
                      <a16:creationId xmlns:a16="http://schemas.microsoft.com/office/drawing/2014/main" id="{32A403B4-8B5C-4364-B521-34C107B1BFC0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257" name="Graphic 1256" descr="Smart Phone">
              <a:extLst>
                <a:ext uri="{FF2B5EF4-FFF2-40B4-BE49-F238E27FC236}">
                  <a16:creationId xmlns:a16="http://schemas.microsoft.com/office/drawing/2014/main" id="{6B48EA11-EAAA-453B-9446-2943EE37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47471" y="1558070"/>
              <a:ext cx="387400" cy="387400"/>
            </a:xfrm>
            <a:prstGeom prst="rect">
              <a:avLst/>
            </a:prstGeom>
          </p:spPr>
        </p:pic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D38BF2CA-BD72-43E4-8C96-2892D96058FF}"/>
                </a:ext>
              </a:extLst>
            </p:cNvPr>
            <p:cNvGrpSpPr/>
            <p:nvPr/>
          </p:nvGrpSpPr>
          <p:grpSpPr>
            <a:xfrm>
              <a:off x="1758794" y="3322057"/>
              <a:ext cx="547871" cy="1004472"/>
              <a:chOff x="6689765" y="1950829"/>
              <a:chExt cx="792364" cy="1452728"/>
            </a:xfrm>
          </p:grpSpPr>
          <p:sp>
            <p:nvSpPr>
              <p:cNvPr id="1259" name="Oval 1258">
                <a:extLst>
                  <a:ext uri="{FF2B5EF4-FFF2-40B4-BE49-F238E27FC236}">
                    <a16:creationId xmlns:a16="http://schemas.microsoft.com/office/drawing/2014/main" id="{DE0160C8-939A-4186-8C29-605184EF0AF9}"/>
                  </a:ext>
                </a:extLst>
              </p:cNvPr>
              <p:cNvSpPr/>
              <p:nvPr/>
            </p:nvSpPr>
            <p:spPr>
              <a:xfrm>
                <a:off x="6816622" y="1950829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0" name="Group 1259">
                <a:extLst>
                  <a:ext uri="{FF2B5EF4-FFF2-40B4-BE49-F238E27FC236}">
                    <a16:creationId xmlns:a16="http://schemas.microsoft.com/office/drawing/2014/main" id="{09FC9A10-A550-40A9-BC89-45D1489E01FE}"/>
                  </a:ext>
                </a:extLst>
              </p:cNvPr>
              <p:cNvGrpSpPr/>
              <p:nvPr/>
            </p:nvGrpSpPr>
            <p:grpSpPr>
              <a:xfrm>
                <a:off x="6803700" y="2223837"/>
                <a:ext cx="296573" cy="746097"/>
                <a:chOff x="6276975" y="2308860"/>
                <a:chExt cx="274320" cy="731520"/>
              </a:xfrm>
            </p:grpSpPr>
            <p:sp>
              <p:nvSpPr>
                <p:cNvPr id="1281" name="Rectangle 1280">
                  <a:extLst>
                    <a:ext uri="{FF2B5EF4-FFF2-40B4-BE49-F238E27FC236}">
                      <a16:creationId xmlns:a16="http://schemas.microsoft.com/office/drawing/2014/main" id="{B56622EC-EFC5-45CB-A01A-155017CCEC82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2" name="Oval 1281">
                  <a:extLst>
                    <a:ext uri="{FF2B5EF4-FFF2-40B4-BE49-F238E27FC236}">
                      <a16:creationId xmlns:a16="http://schemas.microsoft.com/office/drawing/2014/main" id="{CB1304D0-84E5-4218-B17A-3645A055C57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3" name="Oval 1282">
                  <a:extLst>
                    <a:ext uri="{FF2B5EF4-FFF2-40B4-BE49-F238E27FC236}">
                      <a16:creationId xmlns:a16="http://schemas.microsoft.com/office/drawing/2014/main" id="{E573D53B-E361-47C6-BE86-DD96B359D781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1" name="Group 1260">
                <a:extLst>
                  <a:ext uri="{FF2B5EF4-FFF2-40B4-BE49-F238E27FC236}">
                    <a16:creationId xmlns:a16="http://schemas.microsoft.com/office/drawing/2014/main" id="{39015D30-1E95-40E6-82AB-C6066FDEC30C}"/>
                  </a:ext>
                </a:extLst>
              </p:cNvPr>
              <p:cNvGrpSpPr/>
              <p:nvPr/>
            </p:nvGrpSpPr>
            <p:grpSpPr>
              <a:xfrm rot="18875147">
                <a:off x="7036694" y="2215963"/>
                <a:ext cx="137160" cy="387336"/>
                <a:chOff x="6276975" y="2308860"/>
                <a:chExt cx="274320" cy="731520"/>
              </a:xfrm>
            </p:grpSpPr>
            <p:sp>
              <p:nvSpPr>
                <p:cNvPr id="1278" name="Rectangle 1277">
                  <a:extLst>
                    <a:ext uri="{FF2B5EF4-FFF2-40B4-BE49-F238E27FC236}">
                      <a16:creationId xmlns:a16="http://schemas.microsoft.com/office/drawing/2014/main" id="{CC170FDD-896F-4423-A805-F8E9F8CFFAE4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9" name="Oval 1278">
                  <a:extLst>
                    <a:ext uri="{FF2B5EF4-FFF2-40B4-BE49-F238E27FC236}">
                      <a16:creationId xmlns:a16="http://schemas.microsoft.com/office/drawing/2014/main" id="{A3490B57-9311-4C7C-8828-E9B0FA661B4B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0" name="Oval 1279">
                  <a:extLst>
                    <a:ext uri="{FF2B5EF4-FFF2-40B4-BE49-F238E27FC236}">
                      <a16:creationId xmlns:a16="http://schemas.microsoft.com/office/drawing/2014/main" id="{469AAB09-23BE-42AE-9E48-DA2BA2CB08E7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2" name="Group 1261">
                <a:extLst>
                  <a:ext uri="{FF2B5EF4-FFF2-40B4-BE49-F238E27FC236}">
                    <a16:creationId xmlns:a16="http://schemas.microsoft.com/office/drawing/2014/main" id="{A347D096-85CD-4529-BB22-491EC6CDE4D3}"/>
                  </a:ext>
                </a:extLst>
              </p:cNvPr>
              <p:cNvGrpSpPr/>
              <p:nvPr/>
            </p:nvGrpSpPr>
            <p:grpSpPr>
              <a:xfrm rot="3328451" flipH="1">
                <a:off x="7230669" y="2241063"/>
                <a:ext cx="137160" cy="365760"/>
                <a:chOff x="6276975" y="2308860"/>
                <a:chExt cx="274320" cy="731520"/>
              </a:xfrm>
            </p:grpSpPr>
            <p:sp>
              <p:nvSpPr>
                <p:cNvPr id="1275" name="Rectangle 1274">
                  <a:extLst>
                    <a:ext uri="{FF2B5EF4-FFF2-40B4-BE49-F238E27FC236}">
                      <a16:creationId xmlns:a16="http://schemas.microsoft.com/office/drawing/2014/main" id="{9034C78F-A4FA-4F28-9B40-55AFDCB03F20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6" name="Oval 1275">
                  <a:extLst>
                    <a:ext uri="{FF2B5EF4-FFF2-40B4-BE49-F238E27FC236}">
                      <a16:creationId xmlns:a16="http://schemas.microsoft.com/office/drawing/2014/main" id="{D88FD3B2-E6AD-4540-BADA-C37A5D167C04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7" name="Oval 1276">
                  <a:extLst>
                    <a:ext uri="{FF2B5EF4-FFF2-40B4-BE49-F238E27FC236}">
                      <a16:creationId xmlns:a16="http://schemas.microsoft.com/office/drawing/2014/main" id="{F71961D6-1E1F-44D8-9334-D9A596E04D5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3" name="Group 1262">
                <a:extLst>
                  <a:ext uri="{FF2B5EF4-FFF2-40B4-BE49-F238E27FC236}">
                    <a16:creationId xmlns:a16="http://schemas.microsoft.com/office/drawing/2014/main" id="{471CF729-AB4C-49EF-A175-D643C9BAF175}"/>
                  </a:ext>
                </a:extLst>
              </p:cNvPr>
              <p:cNvGrpSpPr/>
              <p:nvPr/>
            </p:nvGrpSpPr>
            <p:grpSpPr>
              <a:xfrm rot="2158251" flipH="1">
                <a:off x="6689765" y="2212588"/>
                <a:ext cx="169450" cy="548350"/>
                <a:chOff x="6276975" y="2308860"/>
                <a:chExt cx="274320" cy="731520"/>
              </a:xfrm>
            </p:grpSpPr>
            <p:sp>
              <p:nvSpPr>
                <p:cNvPr id="1272" name="Rectangle 1271">
                  <a:extLst>
                    <a:ext uri="{FF2B5EF4-FFF2-40B4-BE49-F238E27FC236}">
                      <a16:creationId xmlns:a16="http://schemas.microsoft.com/office/drawing/2014/main" id="{A7EBDCFF-0848-488F-904C-E81A166F240C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3" name="Oval 1272">
                  <a:extLst>
                    <a:ext uri="{FF2B5EF4-FFF2-40B4-BE49-F238E27FC236}">
                      <a16:creationId xmlns:a16="http://schemas.microsoft.com/office/drawing/2014/main" id="{32AE8AF2-5B41-49CD-9729-6A71055CE170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4" name="Oval 1273">
                  <a:extLst>
                    <a:ext uri="{FF2B5EF4-FFF2-40B4-BE49-F238E27FC236}">
                      <a16:creationId xmlns:a16="http://schemas.microsoft.com/office/drawing/2014/main" id="{2E49725D-17AC-4AC2-A510-2C838CAA787D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4" name="Group 1263">
                <a:extLst>
                  <a:ext uri="{FF2B5EF4-FFF2-40B4-BE49-F238E27FC236}">
                    <a16:creationId xmlns:a16="http://schemas.microsoft.com/office/drawing/2014/main" id="{C2F7DF88-306F-4F99-8A72-2DFBD8966972}"/>
                  </a:ext>
                </a:extLst>
              </p:cNvPr>
              <p:cNvGrpSpPr/>
              <p:nvPr/>
            </p:nvGrpSpPr>
            <p:grpSpPr>
              <a:xfrm rot="674548" flipH="1">
                <a:off x="6755002" y="2778333"/>
                <a:ext cx="164927" cy="625204"/>
                <a:chOff x="6276975" y="2308860"/>
                <a:chExt cx="274320" cy="731520"/>
              </a:xfrm>
            </p:grpSpPr>
            <p:sp>
              <p:nvSpPr>
                <p:cNvPr id="1269" name="Rectangle 1268">
                  <a:extLst>
                    <a:ext uri="{FF2B5EF4-FFF2-40B4-BE49-F238E27FC236}">
                      <a16:creationId xmlns:a16="http://schemas.microsoft.com/office/drawing/2014/main" id="{5DE2770F-2C5B-4610-864A-AF9CA9DDCC7F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0" name="Oval 1269">
                  <a:extLst>
                    <a:ext uri="{FF2B5EF4-FFF2-40B4-BE49-F238E27FC236}">
                      <a16:creationId xmlns:a16="http://schemas.microsoft.com/office/drawing/2014/main" id="{9B5E15B9-01BA-4896-849C-7EBF5668A936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1" name="Oval 1270">
                  <a:extLst>
                    <a:ext uri="{FF2B5EF4-FFF2-40B4-BE49-F238E27FC236}">
                      <a16:creationId xmlns:a16="http://schemas.microsoft.com/office/drawing/2014/main" id="{2A6E2C9D-C652-4D9B-8032-6E1542B0C136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5" name="Group 1264">
                <a:extLst>
                  <a:ext uri="{FF2B5EF4-FFF2-40B4-BE49-F238E27FC236}">
                    <a16:creationId xmlns:a16="http://schemas.microsoft.com/office/drawing/2014/main" id="{58A83AD6-5769-4CBD-948A-EB5ED5128B74}"/>
                  </a:ext>
                </a:extLst>
              </p:cNvPr>
              <p:cNvGrpSpPr/>
              <p:nvPr/>
            </p:nvGrpSpPr>
            <p:grpSpPr>
              <a:xfrm rot="20909712">
                <a:off x="6981442" y="2747342"/>
                <a:ext cx="159804" cy="656215"/>
                <a:chOff x="6276975" y="2308860"/>
                <a:chExt cx="274320" cy="731520"/>
              </a:xfrm>
            </p:grpSpPr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AD6E5936-18F3-4A9F-8991-0579A91D2D77}"/>
                    </a:ext>
                  </a:extLst>
                </p:cNvPr>
                <p:cNvSpPr/>
                <p:nvPr/>
              </p:nvSpPr>
              <p:spPr>
                <a:xfrm>
                  <a:off x="6276975" y="2446020"/>
                  <a:ext cx="274320" cy="457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7" name="Oval 1266">
                  <a:extLst>
                    <a:ext uri="{FF2B5EF4-FFF2-40B4-BE49-F238E27FC236}">
                      <a16:creationId xmlns:a16="http://schemas.microsoft.com/office/drawing/2014/main" id="{86340C5F-BA43-4FF9-900C-5AFE2A3ED64A}"/>
                    </a:ext>
                  </a:extLst>
                </p:cNvPr>
                <p:cNvSpPr/>
                <p:nvPr/>
              </p:nvSpPr>
              <p:spPr>
                <a:xfrm>
                  <a:off x="6276975" y="23088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8" name="Oval 1267">
                  <a:extLst>
                    <a:ext uri="{FF2B5EF4-FFF2-40B4-BE49-F238E27FC236}">
                      <a16:creationId xmlns:a16="http://schemas.microsoft.com/office/drawing/2014/main" id="{E0106EC6-ACE3-4CB7-8FE0-10EC33CFEC0A}"/>
                    </a:ext>
                  </a:extLst>
                </p:cNvPr>
                <p:cNvSpPr/>
                <p:nvPr/>
              </p:nvSpPr>
              <p:spPr>
                <a:xfrm>
                  <a:off x="6276975" y="2766060"/>
                  <a:ext cx="274320" cy="2743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284" name="Graphic 1283" descr="Smart Phone">
              <a:extLst>
                <a:ext uri="{FF2B5EF4-FFF2-40B4-BE49-F238E27FC236}">
                  <a16:creationId xmlns:a16="http://schemas.microsoft.com/office/drawing/2014/main" id="{94CB0907-6AE5-48DB-8971-AE86126B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5110" y="3251890"/>
              <a:ext cx="387400" cy="387400"/>
            </a:xfrm>
            <a:prstGeom prst="rect">
              <a:avLst/>
            </a:prstGeom>
          </p:spPr>
        </p:pic>
        <p:grpSp>
          <p:nvGrpSpPr>
            <p:cNvPr id="1285" name="Group 1284">
              <a:extLst>
                <a:ext uri="{FF2B5EF4-FFF2-40B4-BE49-F238E27FC236}">
                  <a16:creationId xmlns:a16="http://schemas.microsoft.com/office/drawing/2014/main" id="{91D8DF33-E1BD-45D0-B5A2-4D40641C7FD3}"/>
                </a:ext>
              </a:extLst>
            </p:cNvPr>
            <p:cNvGrpSpPr/>
            <p:nvPr/>
          </p:nvGrpSpPr>
          <p:grpSpPr>
            <a:xfrm>
              <a:off x="3359960" y="412447"/>
              <a:ext cx="1188783" cy="1145623"/>
              <a:chOff x="8421595" y="2021768"/>
              <a:chExt cx="1188783" cy="1145623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984F1352-A27D-4B21-9B79-606BD5D30BCD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B2618B96-7A7D-4293-8FF7-D4812298A76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36" name="Group 1335">
                  <a:extLst>
                    <a:ext uri="{FF2B5EF4-FFF2-40B4-BE49-F238E27FC236}">
                      <a16:creationId xmlns:a16="http://schemas.microsoft.com/office/drawing/2014/main" id="{7721E972-BE1B-4040-A0E6-03FDDAFF7680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749CC483-74A3-4DD9-B8E3-CFEDB593096E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E30A633C-3C9E-49C0-9B99-A8CCC4AD3105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53D98B78-4CD4-4738-BB8F-CCB0760E41C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D76766B8-B81F-4815-8799-308B86F0B93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7" name="Group 1336">
                  <a:extLst>
                    <a:ext uri="{FF2B5EF4-FFF2-40B4-BE49-F238E27FC236}">
                      <a16:creationId xmlns:a16="http://schemas.microsoft.com/office/drawing/2014/main" id="{621802FD-D476-4C29-A043-832D1BED153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AE4AA35B-A7F7-4C26-9C43-2DB0EA5B7C3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2936342-AE17-40C3-8392-C2699E4A7E8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FBB498D2-E951-46AA-AF6A-534C3A2A19D8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C9229FA9-C211-4A9B-BE06-BD62BC59E9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8" name="Group 1337">
                  <a:extLst>
                    <a:ext uri="{FF2B5EF4-FFF2-40B4-BE49-F238E27FC236}">
                      <a16:creationId xmlns:a16="http://schemas.microsoft.com/office/drawing/2014/main" id="{6455A3E0-402C-4DCC-BCD0-FE828B71D4D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D45B13F5-6681-4D53-8F82-39D5F83BD3F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7FCA2DD5-EA6B-42A5-A7A4-71DAD8EBBA3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1BE9C351-2991-45CD-8059-54150E562F2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8F876BC1-B571-4CE8-BF77-9619FD32691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9" name="Group 1338">
                  <a:extLst>
                    <a:ext uri="{FF2B5EF4-FFF2-40B4-BE49-F238E27FC236}">
                      <a16:creationId xmlns:a16="http://schemas.microsoft.com/office/drawing/2014/main" id="{B6BC0C6F-FFB9-4687-B630-543965D18F86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559E20AD-B132-4A21-BC13-18A2075A435A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E9E63695-AFB9-42D8-969F-4598DCB51662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2E958E07-2F68-43DC-A3DA-31BEABD9FDD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0C831FA1-C612-4789-BA37-CFDA6D389DEB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87" name="Group 1286">
                <a:extLst>
                  <a:ext uri="{FF2B5EF4-FFF2-40B4-BE49-F238E27FC236}">
                    <a16:creationId xmlns:a16="http://schemas.microsoft.com/office/drawing/2014/main" id="{AF95E1E9-439A-4F02-ADC3-90961028DE3F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314" name="Rectangle 1313">
                  <a:extLst>
                    <a:ext uri="{FF2B5EF4-FFF2-40B4-BE49-F238E27FC236}">
                      <a16:creationId xmlns:a16="http://schemas.microsoft.com/office/drawing/2014/main" id="{20D2DABC-94F2-408F-BC01-1330014D5E90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15" name="Group 1314">
                  <a:extLst>
                    <a:ext uri="{FF2B5EF4-FFF2-40B4-BE49-F238E27FC236}">
                      <a16:creationId xmlns:a16="http://schemas.microsoft.com/office/drawing/2014/main" id="{B428AA5E-5586-42CC-837A-EDCBF5E4634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E6C051C9-0B5A-4DAE-9B23-369E6A8C850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45F1F814-AD39-4FE0-AF97-72C49B3D8BB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4AFC22F6-4AE0-43C7-81FC-2C6837A8C63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C5CBED24-A37F-4FC2-9062-57E49B488106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6" name="Group 1315">
                  <a:extLst>
                    <a:ext uri="{FF2B5EF4-FFF2-40B4-BE49-F238E27FC236}">
                      <a16:creationId xmlns:a16="http://schemas.microsoft.com/office/drawing/2014/main" id="{9ABD240E-8A26-4B0D-A70F-E78F4B66013F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4A25D3C7-572E-400F-9549-310C31B1816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9115502-61A9-4B34-A967-F70D206330DB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60F98A56-C24E-4B20-91BE-221C202B80D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ED64BDE9-3FB0-45B6-80FF-A64B8E423CD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7" name="Group 1316">
                  <a:extLst>
                    <a:ext uri="{FF2B5EF4-FFF2-40B4-BE49-F238E27FC236}">
                      <a16:creationId xmlns:a16="http://schemas.microsoft.com/office/drawing/2014/main" id="{AF837021-A563-4968-889C-9E9AEFBF396B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B5B21946-D6F3-46AB-945E-D83362BE573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6B3884CB-A480-4330-99C0-1E860ACB79DC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A46EC7BD-304C-42A5-AFC2-2CB93FC0B51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A7C736EB-CC7B-457A-A01B-712BA59C1744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18" name="Group 1317">
                  <a:extLst>
                    <a:ext uri="{FF2B5EF4-FFF2-40B4-BE49-F238E27FC236}">
                      <a16:creationId xmlns:a16="http://schemas.microsoft.com/office/drawing/2014/main" id="{7299EED5-68F7-4A01-A0AE-CAE6448E17B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17BCDFCD-D3E4-40EA-B06F-BEC3083127B5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C9E61B6-C0EA-4438-96B5-9C21740D65A4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A2CD0727-DAEF-460F-A452-296F4F83D40D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DBB70875-3BE7-4B2C-BB75-35E682E0DE2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288" name="Group 1287">
                <a:extLst>
                  <a:ext uri="{FF2B5EF4-FFF2-40B4-BE49-F238E27FC236}">
                    <a16:creationId xmlns:a16="http://schemas.microsoft.com/office/drawing/2014/main" id="{E21FF8BD-E0A3-4EB1-8CAC-A7A3CABC0921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293" name="Rectangle 1292">
                  <a:extLst>
                    <a:ext uri="{FF2B5EF4-FFF2-40B4-BE49-F238E27FC236}">
                      <a16:creationId xmlns:a16="http://schemas.microsoft.com/office/drawing/2014/main" id="{04E97B97-40A8-4C91-A24E-54D2049A1495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B232D644-55BE-4A06-9B48-54E67F462CC5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21EEF191-AA3F-4C40-AB21-EBCE963C398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DB667A20-98CB-40F1-8D08-99B8C2B5CE0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3F09D018-A636-4BB0-93B2-3985659E1C6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EEADA6B0-F109-4F0D-9C58-67A0AF9317C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5" name="Group 1294">
                  <a:extLst>
                    <a:ext uri="{FF2B5EF4-FFF2-40B4-BE49-F238E27FC236}">
                      <a16:creationId xmlns:a16="http://schemas.microsoft.com/office/drawing/2014/main" id="{F15E2EC2-1BC6-44E9-BB51-7F4ECDA1B2A9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9BE3567D-67E1-40D3-B5ED-164B100D416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47813C32-083C-452A-88FC-9D7BA3E666D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89CFEE10-6204-4384-9C61-F1D011B14187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F5E2437C-B8E1-44CF-9DF1-5FCCA90D19AE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6" name="Group 1295">
                  <a:extLst>
                    <a:ext uri="{FF2B5EF4-FFF2-40B4-BE49-F238E27FC236}">
                      <a16:creationId xmlns:a16="http://schemas.microsoft.com/office/drawing/2014/main" id="{37DC87FD-A06D-4C47-8CD7-E5215D044DAE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4436D463-FB2F-4823-B469-A85AAE707556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F6476B71-F9A1-4350-8B39-DC04A34BB39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9DC97832-D292-49AC-AD4A-A8673349D75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1FC0B7DB-50CC-404D-81F9-244EBD20587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97" name="Group 1296">
                  <a:extLst>
                    <a:ext uri="{FF2B5EF4-FFF2-40B4-BE49-F238E27FC236}">
                      <a16:creationId xmlns:a16="http://schemas.microsoft.com/office/drawing/2014/main" id="{BC1434F0-CEE4-4704-8337-B23A1E715E38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0F89F2B1-0431-44FA-850B-49D53028DA9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872A04C2-BB33-4B92-976C-1A8BDC8F170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4BBF0866-C80F-4DE0-BA5A-F990DAAC7676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03509B32-C9C2-4D72-83FB-DFEA894DC49C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289" name="Rectangle 1288">
                <a:extLst>
                  <a:ext uri="{FF2B5EF4-FFF2-40B4-BE49-F238E27FC236}">
                    <a16:creationId xmlns:a16="http://schemas.microsoft.com/office/drawing/2014/main" id="{4265B617-623D-432B-AC51-CA6AB00EDCE6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0" name="Group 1289">
                <a:extLst>
                  <a:ext uri="{FF2B5EF4-FFF2-40B4-BE49-F238E27FC236}">
                    <a16:creationId xmlns:a16="http://schemas.microsoft.com/office/drawing/2014/main" id="{5E7CB9D5-4F80-4F4E-9E58-E7E6192755F9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291" name="Rectangle 1290">
                  <a:extLst>
                    <a:ext uri="{FF2B5EF4-FFF2-40B4-BE49-F238E27FC236}">
                      <a16:creationId xmlns:a16="http://schemas.microsoft.com/office/drawing/2014/main" id="{2A3622E8-4EAB-431F-BCB9-374D0FC4C455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92" name="Graphic 1291" descr="Camera">
                  <a:extLst>
                    <a:ext uri="{FF2B5EF4-FFF2-40B4-BE49-F238E27FC236}">
                      <a16:creationId xmlns:a16="http://schemas.microsoft.com/office/drawing/2014/main" id="{E955ABD6-437F-4309-A420-70202FC68D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6" name="Group 1355">
              <a:extLst>
                <a:ext uri="{FF2B5EF4-FFF2-40B4-BE49-F238E27FC236}">
                  <a16:creationId xmlns:a16="http://schemas.microsoft.com/office/drawing/2014/main" id="{C4194708-C7FB-417C-A78E-296C71DDAFD8}"/>
                </a:ext>
              </a:extLst>
            </p:cNvPr>
            <p:cNvGrpSpPr/>
            <p:nvPr/>
          </p:nvGrpSpPr>
          <p:grpSpPr>
            <a:xfrm>
              <a:off x="3494152" y="2416698"/>
              <a:ext cx="1188783" cy="1145623"/>
              <a:chOff x="8421595" y="2021768"/>
              <a:chExt cx="1188783" cy="1145623"/>
            </a:xfrm>
          </p:grpSpPr>
          <p:grpSp>
            <p:nvGrpSpPr>
              <p:cNvPr id="1357" name="Group 1356">
                <a:extLst>
                  <a:ext uri="{FF2B5EF4-FFF2-40B4-BE49-F238E27FC236}">
                    <a16:creationId xmlns:a16="http://schemas.microsoft.com/office/drawing/2014/main" id="{2A489A4C-EBE1-47D9-9CB7-4CD9D7E112D1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406" name="Rectangle 1405">
                  <a:extLst>
                    <a:ext uri="{FF2B5EF4-FFF2-40B4-BE49-F238E27FC236}">
                      <a16:creationId xmlns:a16="http://schemas.microsoft.com/office/drawing/2014/main" id="{6820F425-77EB-4DD1-828C-664FA97EC664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07" name="Group 1406">
                  <a:extLst>
                    <a:ext uri="{FF2B5EF4-FFF2-40B4-BE49-F238E27FC236}">
                      <a16:creationId xmlns:a16="http://schemas.microsoft.com/office/drawing/2014/main" id="{591FBF93-17AB-4C5A-A119-81C6746BE9FE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3593B92F-3603-4A2F-BB2C-12065905F5B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3D19DB6D-6E60-40DB-9F51-E7AF855ADDA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23C88D98-9C4F-49BE-A970-0F1D1A87342E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4584B124-6DDE-4D45-9500-AB15902263A2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8" name="Group 1407">
                  <a:extLst>
                    <a:ext uri="{FF2B5EF4-FFF2-40B4-BE49-F238E27FC236}">
                      <a16:creationId xmlns:a16="http://schemas.microsoft.com/office/drawing/2014/main" id="{6A7D3F11-7B3A-4DB1-A494-4396BD7855A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5B6B20C3-01EC-4573-A116-7A744178FE9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015407FB-BDC3-4B2F-91D4-A532DD9BCBB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ED15D7D1-B429-4B51-85A0-227E5C4DE3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615FFE44-12C9-48BA-B1CF-4F08E57BF9B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9" name="Group 1408">
                  <a:extLst>
                    <a:ext uri="{FF2B5EF4-FFF2-40B4-BE49-F238E27FC236}">
                      <a16:creationId xmlns:a16="http://schemas.microsoft.com/office/drawing/2014/main" id="{706008AD-D99F-4868-9A21-788A4C13AD2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8E384247-F677-4B43-B3AA-AB72B8D13205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2A63B574-D632-4EF3-9358-F261E76589B2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39F5E74B-DCD3-4A15-893C-E5E4FED01EA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27955FE6-6D88-43B9-A30D-5675BCFF2433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0" name="Group 1409">
                  <a:extLst>
                    <a:ext uri="{FF2B5EF4-FFF2-40B4-BE49-F238E27FC236}">
                      <a16:creationId xmlns:a16="http://schemas.microsoft.com/office/drawing/2014/main" id="{8A3572EC-BDF1-407D-BCAD-22107D7A0129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2C709449-B253-43BC-A30B-A117012DD5F1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84AD0A46-4C42-46AF-B03B-0A1773EF6B61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80AAA186-B3EC-47AE-92E0-71E585C4C9FC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D28BB4D-6860-4804-ADA3-BED787595C5D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8" name="Group 1357">
                <a:extLst>
                  <a:ext uri="{FF2B5EF4-FFF2-40B4-BE49-F238E27FC236}">
                    <a16:creationId xmlns:a16="http://schemas.microsoft.com/office/drawing/2014/main" id="{B78FE808-A933-43AD-BFDA-97A50F2CD6B8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385" name="Rectangle 1384">
                  <a:extLst>
                    <a:ext uri="{FF2B5EF4-FFF2-40B4-BE49-F238E27FC236}">
                      <a16:creationId xmlns:a16="http://schemas.microsoft.com/office/drawing/2014/main" id="{47502D47-2A6C-42E2-85AB-A1ADB4FF63EF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86" name="Group 1385">
                  <a:extLst>
                    <a:ext uri="{FF2B5EF4-FFF2-40B4-BE49-F238E27FC236}">
                      <a16:creationId xmlns:a16="http://schemas.microsoft.com/office/drawing/2014/main" id="{3A3FC1B8-3247-4C27-B719-917F168D44E7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86F44E1A-8888-4D68-B7AA-CED490685F2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1719E386-07B1-4C7C-9F07-AA51DB7B0A0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71DBCFE1-B3FD-4356-A8F2-5BE428FEE99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6C7DE732-0BC7-4D4D-8F72-CF8C8B0C6D81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7" name="Group 1386">
                  <a:extLst>
                    <a:ext uri="{FF2B5EF4-FFF2-40B4-BE49-F238E27FC236}">
                      <a16:creationId xmlns:a16="http://schemas.microsoft.com/office/drawing/2014/main" id="{E3B57AB9-C178-400E-8076-3C138C0459E4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98" name="Rectangle 1397">
                    <a:extLst>
                      <a:ext uri="{FF2B5EF4-FFF2-40B4-BE49-F238E27FC236}">
                        <a16:creationId xmlns:a16="http://schemas.microsoft.com/office/drawing/2014/main" id="{145C084F-18E0-4432-A2CE-9194EEC94320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78C47AFD-A2C5-4553-BD83-0B8746B37EB6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95ECB49-AB2F-43A4-A3F4-5D27019AD1BB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804616A7-D90F-476C-8CF2-4BB8BCBA97C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8" name="Group 1387">
                  <a:extLst>
                    <a:ext uri="{FF2B5EF4-FFF2-40B4-BE49-F238E27FC236}">
                      <a16:creationId xmlns:a16="http://schemas.microsoft.com/office/drawing/2014/main" id="{806FC492-A4E5-4B58-A6A1-A98281DCAC71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94" name="Rectangle 1393">
                    <a:extLst>
                      <a:ext uri="{FF2B5EF4-FFF2-40B4-BE49-F238E27FC236}">
                        <a16:creationId xmlns:a16="http://schemas.microsoft.com/office/drawing/2014/main" id="{04A479EB-8231-4E60-90DF-366C88512F2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5" name="Rectangle 1394">
                    <a:extLst>
                      <a:ext uri="{FF2B5EF4-FFF2-40B4-BE49-F238E27FC236}">
                        <a16:creationId xmlns:a16="http://schemas.microsoft.com/office/drawing/2014/main" id="{0D8D25C8-BC66-461D-B093-3E0CDBAB2E30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6" name="Rectangle 1395">
                    <a:extLst>
                      <a:ext uri="{FF2B5EF4-FFF2-40B4-BE49-F238E27FC236}">
                        <a16:creationId xmlns:a16="http://schemas.microsoft.com/office/drawing/2014/main" id="{318B43DC-BF74-4695-9DDF-383CE05BF9C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7" name="Rectangle 1396">
                    <a:extLst>
                      <a:ext uri="{FF2B5EF4-FFF2-40B4-BE49-F238E27FC236}">
                        <a16:creationId xmlns:a16="http://schemas.microsoft.com/office/drawing/2014/main" id="{0B51857E-2C90-485A-8F97-7520DDF08ED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9" name="Group 1388">
                  <a:extLst>
                    <a:ext uri="{FF2B5EF4-FFF2-40B4-BE49-F238E27FC236}">
                      <a16:creationId xmlns:a16="http://schemas.microsoft.com/office/drawing/2014/main" id="{4F168AF1-B2B2-4950-B77A-09E720184317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A6A5B35C-A213-4E37-A57D-30EBABC4EB1D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Rectangle 1390">
                    <a:extLst>
                      <a:ext uri="{FF2B5EF4-FFF2-40B4-BE49-F238E27FC236}">
                        <a16:creationId xmlns:a16="http://schemas.microsoft.com/office/drawing/2014/main" id="{44ABF9B2-C9E6-48E3-9370-685FC810F787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2" name="Rectangle 1391">
                    <a:extLst>
                      <a:ext uri="{FF2B5EF4-FFF2-40B4-BE49-F238E27FC236}">
                        <a16:creationId xmlns:a16="http://schemas.microsoft.com/office/drawing/2014/main" id="{285C754A-B1F6-42C5-B871-1CD71848D429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3" name="Rectangle 1392">
                    <a:extLst>
                      <a:ext uri="{FF2B5EF4-FFF2-40B4-BE49-F238E27FC236}">
                        <a16:creationId xmlns:a16="http://schemas.microsoft.com/office/drawing/2014/main" id="{1C9812DB-E0D1-47F0-809C-03BC12776493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59" name="Group 1358">
                <a:extLst>
                  <a:ext uri="{FF2B5EF4-FFF2-40B4-BE49-F238E27FC236}">
                    <a16:creationId xmlns:a16="http://schemas.microsoft.com/office/drawing/2014/main" id="{A83EEA14-B373-4AF8-9B26-EA85B85E2FF8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364" name="Rectangle 1363">
                  <a:extLst>
                    <a:ext uri="{FF2B5EF4-FFF2-40B4-BE49-F238E27FC236}">
                      <a16:creationId xmlns:a16="http://schemas.microsoft.com/office/drawing/2014/main" id="{ED0FF739-DDC2-47FD-BFA7-2DC4399F642C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65" name="Group 1364">
                  <a:extLst>
                    <a:ext uri="{FF2B5EF4-FFF2-40B4-BE49-F238E27FC236}">
                      <a16:creationId xmlns:a16="http://schemas.microsoft.com/office/drawing/2014/main" id="{98D8F99F-5DD9-46B7-80B7-CB08294ACD7B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5D044FAB-EADF-4DA6-9C93-2A9C1115B01C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957A1E8F-F87F-41CF-8A49-7451B43800D3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01F1E84C-EECB-4EB0-9082-7970D1CA81F2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0854B801-B1C8-4BDC-ABEC-609401F60B78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6" name="Group 1365">
                  <a:extLst>
                    <a:ext uri="{FF2B5EF4-FFF2-40B4-BE49-F238E27FC236}">
                      <a16:creationId xmlns:a16="http://schemas.microsoft.com/office/drawing/2014/main" id="{F16D7BB3-6CE2-418E-B19A-9EF936B7F3FA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23BB8A80-1EFC-4F16-AB33-446A40CF06EA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330BDB79-8387-498F-8721-008F25A7692F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721387A2-E816-4029-B670-4DB5DE2701C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D71DA05A-DD90-47D4-B68B-AC99134EDFC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7" name="Group 1366">
                  <a:extLst>
                    <a:ext uri="{FF2B5EF4-FFF2-40B4-BE49-F238E27FC236}">
                      <a16:creationId xmlns:a16="http://schemas.microsoft.com/office/drawing/2014/main" id="{F0CD2B01-DE2A-435E-B40B-98C87E696DD6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DAE1022C-88FA-49C1-9338-031F2C6339B3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50EFF955-832E-47B2-A8F1-8FA2323D11D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4BC4DB06-7A24-46F4-B504-EBBD66A0D653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66CB669F-2C57-46E2-B0B5-62C782314E3F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68" name="Group 1367">
                  <a:extLst>
                    <a:ext uri="{FF2B5EF4-FFF2-40B4-BE49-F238E27FC236}">
                      <a16:creationId xmlns:a16="http://schemas.microsoft.com/office/drawing/2014/main" id="{CE5437AB-1216-416F-A1BF-705C8EBD4F35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307F0161-2D87-43C9-A0AF-439B2EBA97C8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29D8D0A-5877-4347-95E4-15C28C030AF5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AC8885F5-5AB9-4191-8185-CE7412FA6F12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5CD43D1D-2916-4E40-9CAB-518B51AE2288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60" name="Rectangle 1359">
                <a:extLst>
                  <a:ext uri="{FF2B5EF4-FFF2-40B4-BE49-F238E27FC236}">
                    <a16:creationId xmlns:a16="http://schemas.microsoft.com/office/drawing/2014/main" id="{6F0DF3CD-681A-4C9A-95E3-9F46BCE5742B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1" name="Group 1360">
                <a:extLst>
                  <a:ext uri="{FF2B5EF4-FFF2-40B4-BE49-F238E27FC236}">
                    <a16:creationId xmlns:a16="http://schemas.microsoft.com/office/drawing/2014/main" id="{57E52747-4E85-4319-8CD4-FA9A4A650BB1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362" name="Rectangle 1361">
                  <a:extLst>
                    <a:ext uri="{FF2B5EF4-FFF2-40B4-BE49-F238E27FC236}">
                      <a16:creationId xmlns:a16="http://schemas.microsoft.com/office/drawing/2014/main" id="{6AF28AA2-2BEA-4DAB-A6CC-9E6191DB4F4D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63" name="Graphic 1362" descr="Camera">
                  <a:extLst>
                    <a:ext uri="{FF2B5EF4-FFF2-40B4-BE49-F238E27FC236}">
                      <a16:creationId xmlns:a16="http://schemas.microsoft.com/office/drawing/2014/main" id="{058DCD74-CBEC-4210-A5C8-838FA5CBD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7" name="Group 1426">
              <a:extLst>
                <a:ext uri="{FF2B5EF4-FFF2-40B4-BE49-F238E27FC236}">
                  <a16:creationId xmlns:a16="http://schemas.microsoft.com/office/drawing/2014/main" id="{2D04CC2B-EC91-4503-AB5A-D439EB259A03}"/>
                </a:ext>
              </a:extLst>
            </p:cNvPr>
            <p:cNvGrpSpPr/>
            <p:nvPr/>
          </p:nvGrpSpPr>
          <p:grpSpPr>
            <a:xfrm>
              <a:off x="27436" y="2089093"/>
              <a:ext cx="1188783" cy="1145623"/>
              <a:chOff x="8421595" y="2021768"/>
              <a:chExt cx="1188783" cy="1145623"/>
            </a:xfrm>
          </p:grpSpPr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AA599B0-062F-48F5-935A-59307B4D72E0}"/>
                  </a:ext>
                </a:extLst>
              </p:cNvPr>
              <p:cNvGrpSpPr/>
              <p:nvPr/>
            </p:nvGrpSpPr>
            <p:grpSpPr>
              <a:xfrm>
                <a:off x="8788684" y="2348423"/>
                <a:ext cx="437662" cy="500185"/>
                <a:chOff x="3317834" y="2435870"/>
                <a:chExt cx="640080" cy="731520"/>
              </a:xfrm>
              <a:scene3d>
                <a:camera prst="isometricRightUp">
                  <a:rot lat="0" lon="10800000" rev="0"/>
                </a:camera>
                <a:lightRig rig="threePt" dir="t"/>
              </a:scene3d>
            </p:grpSpPr>
            <p:sp>
              <p:nvSpPr>
                <p:cNvPr id="1477" name="Rectangle 1476">
                  <a:extLst>
                    <a:ext uri="{FF2B5EF4-FFF2-40B4-BE49-F238E27FC236}">
                      <a16:creationId xmlns:a16="http://schemas.microsoft.com/office/drawing/2014/main" id="{2E43ED98-0696-4AC2-83FC-D0E2869BCDC3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78" name="Group 1477">
                  <a:extLst>
                    <a:ext uri="{FF2B5EF4-FFF2-40B4-BE49-F238E27FC236}">
                      <a16:creationId xmlns:a16="http://schemas.microsoft.com/office/drawing/2014/main" id="{2BC2348F-B890-4638-ABBA-4F304B1AEF4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BF15595B-8743-4916-9A49-15834FF62D1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AD401CE1-C213-430F-B622-2FE60921B03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B53D0E72-D270-499C-8E91-1F0D1B6FB40F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5E405E12-CD7C-42F5-8FDC-22BD76EC1D8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79" name="Group 1478">
                  <a:extLst>
                    <a:ext uri="{FF2B5EF4-FFF2-40B4-BE49-F238E27FC236}">
                      <a16:creationId xmlns:a16="http://schemas.microsoft.com/office/drawing/2014/main" id="{17F2381B-FA51-4FED-9E5A-AD4ED3CD08F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FFD4D8A9-B603-459C-A399-0564C6C54E6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F658737F-DC39-46FF-ADCA-12907A603BC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761CFFD6-5806-4431-A09F-F5A363ED7B34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67B6D335-C1E2-485F-9A79-155ED5B61EBC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0" name="Group 1479">
                  <a:extLst>
                    <a:ext uri="{FF2B5EF4-FFF2-40B4-BE49-F238E27FC236}">
                      <a16:creationId xmlns:a16="http://schemas.microsoft.com/office/drawing/2014/main" id="{2FC8729F-485B-44F8-8B12-E3428E57B419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17565CF8-BA2A-4476-9684-102D6DABC899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580D22D3-E3D3-4903-ADC5-23AED79A53D9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6AF5F0A4-25D5-4028-AB9D-9E29223CBF99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C5157AE-B6F6-4BB1-ADA0-02BB70744029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81" name="Group 1480">
                  <a:extLst>
                    <a:ext uri="{FF2B5EF4-FFF2-40B4-BE49-F238E27FC236}">
                      <a16:creationId xmlns:a16="http://schemas.microsoft.com/office/drawing/2014/main" id="{1119815B-6ECC-41F8-995B-DA624F4D23C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9B56A977-7176-4618-9621-912F2AFE08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B24A35F0-6115-4B48-BC4F-592121187222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F3A8E337-6CDD-4226-8448-4CA0476AA1C7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B2058D94-3D5A-48DC-A28A-07C6B730DAE9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29" name="Group 1428">
                <a:extLst>
                  <a:ext uri="{FF2B5EF4-FFF2-40B4-BE49-F238E27FC236}">
                    <a16:creationId xmlns:a16="http://schemas.microsoft.com/office/drawing/2014/main" id="{627BC90C-4F0E-464C-B831-C132FA02F40E}"/>
                  </a:ext>
                </a:extLst>
              </p:cNvPr>
              <p:cNvGrpSpPr/>
              <p:nvPr/>
            </p:nvGrpSpPr>
            <p:grpSpPr>
              <a:xfrm>
                <a:off x="9172716" y="2431875"/>
                <a:ext cx="437662" cy="500185"/>
                <a:chOff x="3317834" y="2435870"/>
                <a:chExt cx="640080" cy="731520"/>
              </a:xfrm>
              <a:scene3d>
                <a:camera prst="isometricRightUp"/>
                <a:lightRig rig="threePt" dir="t"/>
              </a:scene3d>
            </p:grpSpPr>
            <p:sp>
              <p:nvSpPr>
                <p:cNvPr id="1456" name="Rectangle 1455">
                  <a:extLst>
                    <a:ext uri="{FF2B5EF4-FFF2-40B4-BE49-F238E27FC236}">
                      <a16:creationId xmlns:a16="http://schemas.microsoft.com/office/drawing/2014/main" id="{D2EAD99E-5A52-4DDA-B011-EF269B7BD79D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2FB7648-05DB-4408-9C31-7C4347C20316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9F08062F-D18C-4956-A18D-2817F8655BF1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1F80FD5C-F788-43D5-BD91-3359029E748A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C66D516-3BF8-44F0-8A8A-AC0D69B8945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5A4828E5-BD44-4B3F-9774-BA8BB624230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500916E8-EA4B-497A-BFC5-EA8B470F8C05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93CE2973-378A-483F-95D6-848404EA2CA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1A114F56-AF81-4C3A-9C02-A37F9FA5880D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43223569-409D-4B3B-9A21-667F0722794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71B8374C-DC42-4028-A70C-564BD4E6AF7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59" name="Group 1458">
                  <a:extLst>
                    <a:ext uri="{FF2B5EF4-FFF2-40B4-BE49-F238E27FC236}">
                      <a16:creationId xmlns:a16="http://schemas.microsoft.com/office/drawing/2014/main" id="{7C4CE084-1F82-457B-B0C0-C7683978948C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C4B1B5F-3633-45B7-BB9C-084640E30C32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9E223CA9-535E-4072-8794-29ED97E39421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46435279-F9F8-43B6-8192-1BD15A9A3645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6F26AE08-790F-4ED2-A081-0CA8B8DF16AA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0" name="Group 1459">
                  <a:extLst>
                    <a:ext uri="{FF2B5EF4-FFF2-40B4-BE49-F238E27FC236}">
                      <a16:creationId xmlns:a16="http://schemas.microsoft.com/office/drawing/2014/main" id="{32208698-4990-4C97-AFBD-B8BFE627EFCE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2126DC73-F275-43AC-9936-94693139F3B7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B0EC946-115A-4189-A2BB-9AD03D28C98C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63CDDE89-57CC-4E14-BCF3-8896209C0F31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01B435D8-321D-4979-99E7-D011825723B5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30" name="Group 1429">
                <a:extLst>
                  <a:ext uri="{FF2B5EF4-FFF2-40B4-BE49-F238E27FC236}">
                    <a16:creationId xmlns:a16="http://schemas.microsoft.com/office/drawing/2014/main" id="{E7F682F0-E387-4A83-9D56-DCFC963E1440}"/>
                  </a:ext>
                </a:extLst>
              </p:cNvPr>
              <p:cNvGrpSpPr/>
              <p:nvPr/>
            </p:nvGrpSpPr>
            <p:grpSpPr>
              <a:xfrm>
                <a:off x="8421595" y="2431874"/>
                <a:ext cx="437662" cy="500185"/>
                <a:chOff x="3317834" y="2435870"/>
                <a:chExt cx="640080" cy="73152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435" name="Rectangle 1434">
                  <a:extLst>
                    <a:ext uri="{FF2B5EF4-FFF2-40B4-BE49-F238E27FC236}">
                      <a16:creationId xmlns:a16="http://schemas.microsoft.com/office/drawing/2014/main" id="{5A799BB6-EB2B-48EA-BD2B-DBC9ED9509B2}"/>
                    </a:ext>
                  </a:extLst>
                </p:cNvPr>
                <p:cNvSpPr/>
                <p:nvPr/>
              </p:nvSpPr>
              <p:spPr>
                <a:xfrm>
                  <a:off x="3317834" y="2435870"/>
                  <a:ext cx="640080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  <a:sp3d extrusionH="165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36" name="Group 1435">
                  <a:extLst>
                    <a:ext uri="{FF2B5EF4-FFF2-40B4-BE49-F238E27FC236}">
                      <a16:creationId xmlns:a16="http://schemas.microsoft.com/office/drawing/2014/main" id="{8A2F1BFE-9D34-4EDF-8CFF-B0707C54D339}"/>
                    </a:ext>
                  </a:extLst>
                </p:cNvPr>
                <p:cNvGrpSpPr/>
                <p:nvPr/>
              </p:nvGrpSpPr>
              <p:grpSpPr>
                <a:xfrm>
                  <a:off x="3359149" y="2482849"/>
                  <a:ext cx="556259" cy="91440"/>
                  <a:chOff x="3359149" y="2482849"/>
                  <a:chExt cx="556259" cy="91440"/>
                </a:xfrm>
              </p:grpSpPr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0C065B51-CB24-4608-BBF5-AF35E687E7CD}"/>
                      </a:ext>
                    </a:extLst>
                  </p:cNvPr>
                  <p:cNvSpPr/>
                  <p:nvPr/>
                </p:nvSpPr>
                <p:spPr>
                  <a:xfrm>
                    <a:off x="335914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FB30F048-2937-4753-BD32-236D48812724}"/>
                      </a:ext>
                    </a:extLst>
                  </p:cNvPr>
                  <p:cNvSpPr/>
                  <p:nvPr/>
                </p:nvSpPr>
                <p:spPr>
                  <a:xfrm>
                    <a:off x="351408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B995FAA2-DED6-4637-B611-8F724C1455AD}"/>
                      </a:ext>
                    </a:extLst>
                  </p:cNvPr>
                  <p:cNvSpPr/>
                  <p:nvPr/>
                </p:nvSpPr>
                <p:spPr>
                  <a:xfrm>
                    <a:off x="3669029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CB3B966-BE75-4812-9B46-B57C0D56EBAB}"/>
                      </a:ext>
                    </a:extLst>
                  </p:cNvPr>
                  <p:cNvSpPr/>
                  <p:nvPr/>
                </p:nvSpPr>
                <p:spPr>
                  <a:xfrm>
                    <a:off x="3823968" y="2482849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7" name="Group 1436">
                  <a:extLst>
                    <a:ext uri="{FF2B5EF4-FFF2-40B4-BE49-F238E27FC236}">
                      <a16:creationId xmlns:a16="http://schemas.microsoft.com/office/drawing/2014/main" id="{E990CECA-C042-4971-8689-D83DB7979488}"/>
                    </a:ext>
                  </a:extLst>
                </p:cNvPr>
                <p:cNvGrpSpPr/>
                <p:nvPr/>
              </p:nvGrpSpPr>
              <p:grpSpPr>
                <a:xfrm>
                  <a:off x="3359149" y="2661735"/>
                  <a:ext cx="556259" cy="91440"/>
                  <a:chOff x="3359149" y="2621268"/>
                  <a:chExt cx="556259" cy="91440"/>
                </a:xfrm>
              </p:grpSpPr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402C2BF3-FFF0-49A9-8E16-E0C151E5809F}"/>
                      </a:ext>
                    </a:extLst>
                  </p:cNvPr>
                  <p:cNvSpPr/>
                  <p:nvPr/>
                </p:nvSpPr>
                <p:spPr>
                  <a:xfrm>
                    <a:off x="335914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82DF08EF-9252-40F6-96B0-6ED647DB2E1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45B29899-E7B9-4707-870E-3A365CECA456}"/>
                      </a:ext>
                    </a:extLst>
                  </p:cNvPr>
                  <p:cNvSpPr/>
                  <p:nvPr/>
                </p:nvSpPr>
                <p:spPr>
                  <a:xfrm>
                    <a:off x="3669029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B401623A-D103-412E-B3B8-773255F24665}"/>
                      </a:ext>
                    </a:extLst>
                  </p:cNvPr>
                  <p:cNvSpPr/>
                  <p:nvPr/>
                </p:nvSpPr>
                <p:spPr>
                  <a:xfrm>
                    <a:off x="3823968" y="2621268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8" name="Group 1437">
                  <a:extLst>
                    <a:ext uri="{FF2B5EF4-FFF2-40B4-BE49-F238E27FC236}">
                      <a16:creationId xmlns:a16="http://schemas.microsoft.com/office/drawing/2014/main" id="{004E0C37-9546-4216-84CF-4B729A3C7584}"/>
                    </a:ext>
                  </a:extLst>
                </p:cNvPr>
                <p:cNvGrpSpPr/>
                <p:nvPr/>
              </p:nvGrpSpPr>
              <p:grpSpPr>
                <a:xfrm>
                  <a:off x="3359149" y="2840621"/>
                  <a:ext cx="556259" cy="91440"/>
                  <a:chOff x="3359149" y="2823273"/>
                  <a:chExt cx="556259" cy="91440"/>
                </a:xfrm>
              </p:grpSpPr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5B73A97F-B74E-4AB8-9D1F-C2180823DA78}"/>
                      </a:ext>
                    </a:extLst>
                  </p:cNvPr>
                  <p:cNvSpPr/>
                  <p:nvPr/>
                </p:nvSpPr>
                <p:spPr>
                  <a:xfrm>
                    <a:off x="335914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8F13DF96-4F80-43E2-A826-67D2AB217667}"/>
                      </a:ext>
                    </a:extLst>
                  </p:cNvPr>
                  <p:cNvSpPr/>
                  <p:nvPr/>
                </p:nvSpPr>
                <p:spPr>
                  <a:xfrm>
                    <a:off x="351408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D9B09F5B-FA66-4CA3-A8A7-12426CFF7A50}"/>
                      </a:ext>
                    </a:extLst>
                  </p:cNvPr>
                  <p:cNvSpPr/>
                  <p:nvPr/>
                </p:nvSpPr>
                <p:spPr>
                  <a:xfrm>
                    <a:off x="3669029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0AC2FA57-9BD7-4960-A0C7-A31379F81980}"/>
                      </a:ext>
                    </a:extLst>
                  </p:cNvPr>
                  <p:cNvSpPr/>
                  <p:nvPr/>
                </p:nvSpPr>
                <p:spPr>
                  <a:xfrm>
                    <a:off x="3823968" y="2823273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39" name="Group 1438">
                  <a:extLst>
                    <a:ext uri="{FF2B5EF4-FFF2-40B4-BE49-F238E27FC236}">
                      <a16:creationId xmlns:a16="http://schemas.microsoft.com/office/drawing/2014/main" id="{F4750013-FAB8-4062-8DA1-393F0B682FD0}"/>
                    </a:ext>
                  </a:extLst>
                </p:cNvPr>
                <p:cNvGrpSpPr/>
                <p:nvPr/>
              </p:nvGrpSpPr>
              <p:grpSpPr>
                <a:xfrm>
                  <a:off x="3359149" y="3019506"/>
                  <a:ext cx="556259" cy="91440"/>
                  <a:chOff x="3359149" y="3019506"/>
                  <a:chExt cx="556259" cy="91440"/>
                </a:xfrm>
              </p:grpSpPr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4B9B6B3D-3606-45C8-B8B7-820F755AFDB5}"/>
                      </a:ext>
                    </a:extLst>
                  </p:cNvPr>
                  <p:cNvSpPr/>
                  <p:nvPr/>
                </p:nvSpPr>
                <p:spPr>
                  <a:xfrm>
                    <a:off x="335914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87E929E4-A6A4-45D0-97F7-3FA0DC9AD4E8}"/>
                      </a:ext>
                    </a:extLst>
                  </p:cNvPr>
                  <p:cNvSpPr/>
                  <p:nvPr/>
                </p:nvSpPr>
                <p:spPr>
                  <a:xfrm>
                    <a:off x="351408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816608AB-1101-406B-B0B4-187881966570}"/>
                      </a:ext>
                    </a:extLst>
                  </p:cNvPr>
                  <p:cNvSpPr/>
                  <p:nvPr/>
                </p:nvSpPr>
                <p:spPr>
                  <a:xfrm>
                    <a:off x="3669029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BC1B1020-B7D6-4811-B7C0-9D8CDE5BF9C7}"/>
                      </a:ext>
                    </a:extLst>
                  </p:cNvPr>
                  <p:cNvSpPr/>
                  <p:nvPr/>
                </p:nvSpPr>
                <p:spPr>
                  <a:xfrm>
                    <a:off x="3823968" y="3019506"/>
                    <a:ext cx="91440" cy="9144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431" name="Rectangle 1430">
                <a:extLst>
                  <a:ext uri="{FF2B5EF4-FFF2-40B4-BE49-F238E27FC236}">
                    <a16:creationId xmlns:a16="http://schemas.microsoft.com/office/drawing/2014/main" id="{E5289644-E19E-4D56-B72F-7550971D99A5}"/>
                  </a:ext>
                </a:extLst>
              </p:cNvPr>
              <p:cNvSpPr/>
              <p:nvPr/>
            </p:nvSpPr>
            <p:spPr>
              <a:xfrm>
                <a:off x="8961123" y="2386553"/>
                <a:ext cx="109728" cy="78083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2" name="Group 1431">
                <a:extLst>
                  <a:ext uri="{FF2B5EF4-FFF2-40B4-BE49-F238E27FC236}">
                    <a16:creationId xmlns:a16="http://schemas.microsoft.com/office/drawing/2014/main" id="{E7C24959-79B3-431C-BB24-48C8764D8433}"/>
                  </a:ext>
                </a:extLst>
              </p:cNvPr>
              <p:cNvGrpSpPr/>
              <p:nvPr/>
            </p:nvGrpSpPr>
            <p:grpSpPr>
              <a:xfrm>
                <a:off x="8797157" y="2021768"/>
                <a:ext cx="437661" cy="437661"/>
                <a:chOff x="5753619" y="5120145"/>
                <a:chExt cx="914400" cy="914400"/>
              </a:xfrm>
            </p:grpSpPr>
            <p:sp>
              <p:nvSpPr>
                <p:cNvPr id="1433" name="Rectangle 1432">
                  <a:extLst>
                    <a:ext uri="{FF2B5EF4-FFF2-40B4-BE49-F238E27FC236}">
                      <a16:creationId xmlns:a16="http://schemas.microsoft.com/office/drawing/2014/main" id="{2A586862-34C2-4A52-9FC6-928E4D9F1F4B}"/>
                    </a:ext>
                  </a:extLst>
                </p:cNvPr>
                <p:cNvSpPr/>
                <p:nvPr/>
              </p:nvSpPr>
              <p:spPr>
                <a:xfrm>
                  <a:off x="5871806" y="5388995"/>
                  <a:ext cx="653143" cy="472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34" name="Graphic 1433" descr="Camera">
                  <a:extLst>
                    <a:ext uri="{FF2B5EF4-FFF2-40B4-BE49-F238E27FC236}">
                      <a16:creationId xmlns:a16="http://schemas.microsoft.com/office/drawing/2014/main" id="{65DBD1BC-C8A7-4BCF-96D9-5362D9CE2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19" y="5120145"/>
                  <a:ext cx="914400" cy="9144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DA7C542-F288-4438-93D2-F226D868CB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7680" y="4178699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E96C4ED0-D229-44CE-BA7F-BD31C643CD05}"/>
                </a:ext>
              </a:extLst>
            </p:cNvPr>
            <p:cNvSpPr/>
            <p:nvPr/>
          </p:nvSpPr>
          <p:spPr>
            <a:xfrm>
              <a:off x="1661213" y="3293522"/>
              <a:ext cx="526465" cy="10421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5803EDA4-1BA4-4C0B-9AC1-B5ADA78672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8448" y="4181874"/>
              <a:ext cx="90476" cy="15326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E7A5C8C-0A1D-44E9-A74E-361D99E99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1185" y="3133357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B6C2767A-1C49-4C81-B4D6-0509749B97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8119" y="3135979"/>
              <a:ext cx="86493" cy="156438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DB3D3F0-AD04-40BF-94D3-3864A219E0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3139" y="3623826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CD65B8B4-930F-426D-A36C-74AD37D93B1D}"/>
                </a:ext>
              </a:extLst>
            </p:cNvPr>
            <p:cNvSpPr/>
            <p:nvPr/>
          </p:nvSpPr>
          <p:spPr>
            <a:xfrm>
              <a:off x="2197318" y="3145754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2F28FF30-011C-4824-BC48-F0F183D2B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95713" y="3625283"/>
              <a:ext cx="52557" cy="703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8FC1C136-A0D1-4886-94FC-B19F119EF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5176" y="3144299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D3C63F4-6B7A-4384-9028-6368879F2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1335" y="3145500"/>
              <a:ext cx="50243" cy="7176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86848185-A6D6-4C88-BD92-7D1011B1CDCA}"/>
                </a:ext>
              </a:extLst>
            </p:cNvPr>
            <p:cNvSpPr/>
            <p:nvPr/>
          </p:nvSpPr>
          <p:spPr>
            <a:xfrm>
              <a:off x="1442083" y="4335690"/>
              <a:ext cx="764358" cy="2094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92%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F0DBA50D-098B-4924-8E25-016929ACF075}"/>
                </a:ext>
              </a:extLst>
            </p:cNvPr>
            <p:cNvSpPr/>
            <p:nvPr/>
          </p:nvSpPr>
          <p:spPr>
            <a:xfrm>
              <a:off x="1733861" y="2919731"/>
              <a:ext cx="764358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79%</a:t>
              </a: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4D336E32-1364-42D2-ACCC-68746FFD1986}"/>
                </a:ext>
              </a:extLst>
            </p:cNvPr>
            <p:cNvSpPr/>
            <p:nvPr/>
          </p:nvSpPr>
          <p:spPr>
            <a:xfrm>
              <a:off x="2817240" y="1536830"/>
              <a:ext cx="305820" cy="478073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9F9E1D2-2FA5-4757-AAB5-FFFFBF3FD2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3488" y="2490460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369CB367-D63F-4CD3-A4E8-CD615DD20A8E}"/>
                </a:ext>
              </a:extLst>
            </p:cNvPr>
            <p:cNvSpPr/>
            <p:nvPr/>
          </p:nvSpPr>
          <p:spPr>
            <a:xfrm>
              <a:off x="2256207" y="1605283"/>
              <a:ext cx="539509" cy="1042168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9F3640F-4CCF-49C7-8654-443D1E94C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1145" y="2493635"/>
              <a:ext cx="92718" cy="15326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E8F6EE9-4348-4797-9010-AF2447B24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7080" y="1445118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9B179D07-FFB0-4860-99DF-77F106AA6C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1061" y="1447740"/>
              <a:ext cx="88636" cy="156438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F76D5C1-F1B4-41B6-84E7-20E7D2CAD3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0781" y="1942887"/>
              <a:ext cx="52557" cy="70307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B748CC0B-FAF2-401A-A5F0-C9A77191A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2817" y="1463357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2183D1E-2CEF-42C2-9EAB-FD208B275C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8974" y="1464556"/>
              <a:ext cx="50243" cy="71763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4331039A-6C9C-4C1B-81CE-B86E00CE53DE}"/>
                </a:ext>
              </a:extLst>
            </p:cNvPr>
            <p:cNvSpPr/>
            <p:nvPr/>
          </p:nvSpPr>
          <p:spPr>
            <a:xfrm>
              <a:off x="1947518" y="1235787"/>
              <a:ext cx="764358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Person: 95%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2D394DB0-0543-4437-8CC6-4003CD69D922}"/>
                </a:ext>
              </a:extLst>
            </p:cNvPr>
            <p:cNvSpPr/>
            <p:nvPr/>
          </p:nvSpPr>
          <p:spPr>
            <a:xfrm>
              <a:off x="2866755" y="2022289"/>
              <a:ext cx="764358" cy="2094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Phone: 87%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0B8671-F00E-402E-A476-CD33499282CA}"/>
                </a:ext>
              </a:extLst>
            </p:cNvPr>
            <p:cNvCxnSpPr/>
            <p:nvPr/>
          </p:nvCxnSpPr>
          <p:spPr>
            <a:xfrm>
              <a:off x="331912" y="4582353"/>
              <a:ext cx="914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BE94A45B-6D86-47DC-9782-36FA83AC74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912" y="3674684"/>
              <a:ext cx="0" cy="914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D323F027-1B53-48FE-9C5D-2AD776249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912" y="3941130"/>
              <a:ext cx="259450" cy="641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0B5459-262E-4C93-B50E-170635C54257}"/>
                </a:ext>
              </a:extLst>
            </p:cNvPr>
            <p:cNvSpPr txBox="1"/>
            <p:nvPr/>
          </p:nvSpPr>
          <p:spPr>
            <a:xfrm>
              <a:off x="1018932" y="426415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91BBED9C-3B3E-4A7F-8AC9-745513D1D465}"/>
                </a:ext>
              </a:extLst>
            </p:cNvPr>
            <p:cNvSpPr txBox="1"/>
            <p:nvPr/>
          </p:nvSpPr>
          <p:spPr>
            <a:xfrm>
              <a:off x="576581" y="3749339"/>
              <a:ext cx="264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21E35D67-6C3F-48C3-925F-7C22F4EB047A}"/>
                </a:ext>
              </a:extLst>
            </p:cNvPr>
            <p:cNvSpPr txBox="1"/>
            <p:nvPr/>
          </p:nvSpPr>
          <p:spPr>
            <a:xfrm>
              <a:off x="36127" y="36333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05A820-B7DB-494A-96CB-1E7822E27F5D}"/>
                </a:ext>
              </a:extLst>
            </p:cNvPr>
            <p:cNvCxnSpPr/>
            <p:nvPr/>
          </p:nvCxnSpPr>
          <p:spPr>
            <a:xfrm flipH="1">
              <a:off x="3184979" y="1284144"/>
              <a:ext cx="309173" cy="273926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BCF830-B012-4964-99E3-83C7AFC884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71117" y="1983128"/>
              <a:ext cx="91440" cy="914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24C976-2FE8-42E3-AAC9-47C52FC4BF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1271" y="3397228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2326233-20D3-4730-BA5D-A72C2E1E8A6A}"/>
                </a:ext>
              </a:extLst>
            </p:cNvPr>
            <p:cNvCxnSpPr>
              <a:cxnSpLocks/>
              <a:stCxn id="20" idx="1"/>
              <a:endCxn id="382" idx="3"/>
            </p:cNvCxnSpPr>
            <p:nvPr/>
          </p:nvCxnSpPr>
          <p:spPr>
            <a:xfrm flipH="1" flipV="1">
              <a:off x="2062871" y="1817697"/>
              <a:ext cx="421637" cy="178822"/>
            </a:xfrm>
            <a:prstGeom prst="straightConnector1">
              <a:avLst/>
            </a:prstGeom>
            <a:ln w="158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3F34CD7-47B5-4521-B3D8-EC860C2B3FCE}"/>
                </a:ext>
              </a:extLst>
            </p:cNvPr>
            <p:cNvSpPr/>
            <p:nvPr/>
          </p:nvSpPr>
          <p:spPr>
            <a:xfrm>
              <a:off x="1331351" y="1712957"/>
              <a:ext cx="731520" cy="2094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(1.2 0.8 3)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7935E944-7442-4187-858D-A11BC28B1FD7}"/>
                </a:ext>
              </a:extLst>
            </p:cNvPr>
            <p:cNvSpPr/>
            <p:nvPr/>
          </p:nvSpPr>
          <p:spPr>
            <a:xfrm>
              <a:off x="2720874" y="3557639"/>
              <a:ext cx="731520" cy="2094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(0.5 1.2 1.7)</a:t>
              </a:r>
            </a:p>
          </p:txBody>
        </p: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C913E6FC-6806-459A-ABBB-DF5525A69E87}"/>
                </a:ext>
              </a:extLst>
            </p:cNvPr>
            <p:cNvCxnSpPr>
              <a:cxnSpLocks/>
              <a:stCxn id="377" idx="5"/>
              <a:endCxn id="384" idx="1"/>
            </p:cNvCxnSpPr>
            <p:nvPr/>
          </p:nvCxnSpPr>
          <p:spPr>
            <a:xfrm>
              <a:off x="2389320" y="3475277"/>
              <a:ext cx="331554" cy="187102"/>
            </a:xfrm>
            <a:prstGeom prst="straightConnector1">
              <a:avLst/>
            </a:prstGeom>
            <a:ln w="158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7499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B50BBE5B-C95E-4418-BBF2-828C69400E7D}"/>
              </a:ext>
            </a:extLst>
          </p:cNvPr>
          <p:cNvGrpSpPr/>
          <p:nvPr/>
        </p:nvGrpSpPr>
        <p:grpSpPr>
          <a:xfrm>
            <a:off x="2340681" y="1628237"/>
            <a:ext cx="547871" cy="1004472"/>
            <a:chOff x="6689765" y="1950829"/>
            <a:chExt cx="792364" cy="1452728"/>
          </a:xfrm>
          <a:solidFill>
            <a:srgbClr val="7030A0"/>
          </a:solidFill>
        </p:grpSpPr>
        <p:sp>
          <p:nvSpPr>
            <p:cNvPr id="1232" name="Oval 1231">
              <a:extLst>
                <a:ext uri="{FF2B5EF4-FFF2-40B4-BE49-F238E27FC236}">
                  <a16:creationId xmlns:a16="http://schemas.microsoft.com/office/drawing/2014/main" id="{47DB73B7-9CA7-4030-8CA6-CF1F5721A6B7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2320E3FE-4F95-4FFF-BB47-B5FD0825B063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54" name="Rectangle 1253">
                <a:extLst>
                  <a:ext uri="{FF2B5EF4-FFF2-40B4-BE49-F238E27FC236}">
                    <a16:creationId xmlns:a16="http://schemas.microsoft.com/office/drawing/2014/main" id="{D7152B97-B986-4C60-9A7E-B8DAEA7D62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948EFDDF-5472-4A74-BA6A-5F6C2549A0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2C1AE228-783C-429C-A711-02EB2D4544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4A48AD9E-B781-4556-B135-AF488B257204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51" name="Rectangle 1250">
                <a:extLst>
                  <a:ext uri="{FF2B5EF4-FFF2-40B4-BE49-F238E27FC236}">
                    <a16:creationId xmlns:a16="http://schemas.microsoft.com/office/drawing/2014/main" id="{3397004D-F3D1-4C14-8D82-942BBECEE44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BFFD543C-5FD9-483B-A2C3-1C4DCC1F956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C713808C-3823-4C4D-B7B8-882BEECCDC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5" name="Group 1234">
              <a:extLst>
                <a:ext uri="{FF2B5EF4-FFF2-40B4-BE49-F238E27FC236}">
                  <a16:creationId xmlns:a16="http://schemas.microsoft.com/office/drawing/2014/main" id="{260265C4-970A-485E-B338-8517C295B646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48" name="Rectangle 1247">
                <a:extLst>
                  <a:ext uri="{FF2B5EF4-FFF2-40B4-BE49-F238E27FC236}">
                    <a16:creationId xmlns:a16="http://schemas.microsoft.com/office/drawing/2014/main" id="{807C85A2-A383-4C49-A8B7-48929E2BCE4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9F0938A6-220F-412D-B612-EDD02921334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21C9CE5D-CC06-4680-8D1A-8C41CA749C3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6" name="Group 1235">
              <a:extLst>
                <a:ext uri="{FF2B5EF4-FFF2-40B4-BE49-F238E27FC236}">
                  <a16:creationId xmlns:a16="http://schemas.microsoft.com/office/drawing/2014/main" id="{7D09A092-9470-4910-9B80-D68DA68B56D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45" name="Rectangle 1244">
                <a:extLst>
                  <a:ext uri="{FF2B5EF4-FFF2-40B4-BE49-F238E27FC236}">
                    <a16:creationId xmlns:a16="http://schemas.microsoft.com/office/drawing/2014/main" id="{EFEAC2AF-3B38-40C2-A137-0369BEB6246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C889534B-3D7E-4C3D-8798-1B319B673A0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F176669D-E2E4-4075-BCC3-7A60244985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62BCDF89-E36B-4B4D-87A8-34F692D97F8F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42" name="Rectangle 1241">
                <a:extLst>
                  <a:ext uri="{FF2B5EF4-FFF2-40B4-BE49-F238E27FC236}">
                    <a16:creationId xmlns:a16="http://schemas.microsoft.com/office/drawing/2014/main" id="{97D4383C-19CA-4F15-A67F-B02563E9FF5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3" name="Oval 1242">
                <a:extLst>
                  <a:ext uri="{FF2B5EF4-FFF2-40B4-BE49-F238E27FC236}">
                    <a16:creationId xmlns:a16="http://schemas.microsoft.com/office/drawing/2014/main" id="{DF473BA9-D46B-4B9D-B366-6D9AE260A2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8921F560-B624-4958-90B4-33AC21BC689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393AC5B8-B08C-4CED-85B3-C5AB5606A5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39" name="Rectangle 1238">
                <a:extLst>
                  <a:ext uri="{FF2B5EF4-FFF2-40B4-BE49-F238E27FC236}">
                    <a16:creationId xmlns:a16="http://schemas.microsoft.com/office/drawing/2014/main" id="{4FCD946F-0C37-4EF4-B79C-EB84787C6ED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0" name="Oval 1239">
                <a:extLst>
                  <a:ext uri="{FF2B5EF4-FFF2-40B4-BE49-F238E27FC236}">
                    <a16:creationId xmlns:a16="http://schemas.microsoft.com/office/drawing/2014/main" id="{30777CD8-8054-4582-82D2-BE7264A697D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1" name="Oval 1240">
                <a:extLst>
                  <a:ext uri="{FF2B5EF4-FFF2-40B4-BE49-F238E27FC236}">
                    <a16:creationId xmlns:a16="http://schemas.microsoft.com/office/drawing/2014/main" id="{32A403B4-8B5C-4364-B521-34C107B1BFC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57" name="Graphic 1256" descr="Smart Phone">
            <a:extLst>
              <a:ext uri="{FF2B5EF4-FFF2-40B4-BE49-F238E27FC236}">
                <a16:creationId xmlns:a16="http://schemas.microsoft.com/office/drawing/2014/main" id="{6B48EA11-EAAA-453B-9446-2943EE37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7945" y="1558070"/>
            <a:ext cx="387400" cy="387400"/>
          </a:xfrm>
          <a:prstGeom prst="rect">
            <a:avLst/>
          </a:prstGeom>
        </p:spPr>
      </p:pic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D38BF2CA-BD72-43E4-8C96-2892D96058FF}"/>
              </a:ext>
            </a:extLst>
          </p:cNvPr>
          <p:cNvGrpSpPr/>
          <p:nvPr/>
        </p:nvGrpSpPr>
        <p:grpSpPr>
          <a:xfrm>
            <a:off x="1758794" y="3322057"/>
            <a:ext cx="547871" cy="1004472"/>
            <a:chOff x="6689765" y="1950829"/>
            <a:chExt cx="792364" cy="1452728"/>
          </a:xfrm>
          <a:solidFill>
            <a:srgbClr val="0070C0"/>
          </a:solidFill>
        </p:grpSpPr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DE0160C8-939A-4186-8C29-605184EF0AF9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0" name="Group 1259">
              <a:extLst>
                <a:ext uri="{FF2B5EF4-FFF2-40B4-BE49-F238E27FC236}">
                  <a16:creationId xmlns:a16="http://schemas.microsoft.com/office/drawing/2014/main" id="{09FC9A10-A550-40A9-BC89-45D1489E01FE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  <a:grpFill/>
          </p:grpSpPr>
          <p:sp>
            <p:nvSpPr>
              <p:cNvPr id="1281" name="Rectangle 1280">
                <a:extLst>
                  <a:ext uri="{FF2B5EF4-FFF2-40B4-BE49-F238E27FC236}">
                    <a16:creationId xmlns:a16="http://schemas.microsoft.com/office/drawing/2014/main" id="{B56622EC-EFC5-45CB-A01A-155017CCEC8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CB1304D0-84E5-4218-B17A-3645A055C5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E573D53B-E361-47C6-BE86-DD96B359D78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1" name="Group 1260">
              <a:extLst>
                <a:ext uri="{FF2B5EF4-FFF2-40B4-BE49-F238E27FC236}">
                  <a16:creationId xmlns:a16="http://schemas.microsoft.com/office/drawing/2014/main" id="{39015D30-1E95-40E6-82AB-C6066FDEC30C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  <a:grpFill/>
          </p:grpSpPr>
          <p:sp>
            <p:nvSpPr>
              <p:cNvPr id="1278" name="Rectangle 1277">
                <a:extLst>
                  <a:ext uri="{FF2B5EF4-FFF2-40B4-BE49-F238E27FC236}">
                    <a16:creationId xmlns:a16="http://schemas.microsoft.com/office/drawing/2014/main" id="{CC170FDD-896F-4423-A805-F8E9F8CFFAE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A3490B57-9311-4C7C-8828-E9B0FA661B4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469AAB09-23BE-42AE-9E48-DA2BA2CB08E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2" name="Group 1261">
              <a:extLst>
                <a:ext uri="{FF2B5EF4-FFF2-40B4-BE49-F238E27FC236}">
                  <a16:creationId xmlns:a16="http://schemas.microsoft.com/office/drawing/2014/main" id="{A347D096-85CD-4529-BB22-491EC6CDE4D3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9034C78F-A4FA-4F28-9B40-55AFDCB03F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D88FD3B2-E6AD-4540-BADA-C37A5D167C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F71961D6-1E1F-44D8-9334-D9A596E04D5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>
              <a:extLst>
                <a:ext uri="{FF2B5EF4-FFF2-40B4-BE49-F238E27FC236}">
                  <a16:creationId xmlns:a16="http://schemas.microsoft.com/office/drawing/2014/main" id="{471CF729-AB4C-49EF-A175-D643C9BAF175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  <a:grpFill/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A7EBDCFF-0848-488F-904C-E81A166F240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32AE8AF2-5B41-49CD-9729-6A71055CE1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2E49725D-17AC-4AC2-A510-2C838CAA787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C2F7DF88-306F-4F99-8A72-2DFBD8966972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  <a:grpFill/>
          </p:grpSpPr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5DE2770F-2C5B-4610-864A-AF9CA9DDCC7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9B5E15B9-01BA-4896-849C-7EBF5668A93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2A6E2C9D-C652-4D9B-8032-6E1542B0C13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58A83AD6-5769-4CBD-948A-EB5ED5128B74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  <a:grpFill/>
          </p:grpSpPr>
          <p:sp>
            <p:nvSpPr>
              <p:cNvPr id="1266" name="Rectangle 1265">
                <a:extLst>
                  <a:ext uri="{FF2B5EF4-FFF2-40B4-BE49-F238E27FC236}">
                    <a16:creationId xmlns:a16="http://schemas.microsoft.com/office/drawing/2014/main" id="{AD6E5936-18F3-4A9F-8991-0579A91D2D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86340C5F-BA43-4FF9-900C-5AFE2A3ED6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E0106EC6-ACE3-4CB7-8FE0-10EC33CFEC0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84" name="Graphic 1283" descr="Smart Phone">
            <a:extLst>
              <a:ext uri="{FF2B5EF4-FFF2-40B4-BE49-F238E27FC236}">
                <a16:creationId xmlns:a16="http://schemas.microsoft.com/office/drawing/2014/main" id="{94CB0907-6AE5-48DB-8971-AE86126B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6058" y="3251890"/>
            <a:ext cx="387400" cy="387400"/>
          </a:xfrm>
          <a:prstGeom prst="rect">
            <a:avLst/>
          </a:prstGeom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91D8DF33-E1BD-45D0-B5A2-4D40641C7FD3}"/>
              </a:ext>
            </a:extLst>
          </p:cNvPr>
          <p:cNvGrpSpPr/>
          <p:nvPr/>
        </p:nvGrpSpPr>
        <p:grpSpPr>
          <a:xfrm>
            <a:off x="3359960" y="412447"/>
            <a:ext cx="1188783" cy="1145623"/>
            <a:chOff x="8421595" y="2021768"/>
            <a:chExt cx="1188783" cy="1145623"/>
          </a:xfrm>
        </p:grpSpPr>
        <p:grpSp>
          <p:nvGrpSpPr>
            <p:cNvPr id="1286" name="Group 1285">
              <a:extLst>
                <a:ext uri="{FF2B5EF4-FFF2-40B4-BE49-F238E27FC236}">
                  <a16:creationId xmlns:a16="http://schemas.microsoft.com/office/drawing/2014/main" id="{984F1352-A27D-4B21-9B79-606BD5D30BCD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335" name="Rectangle 1334">
                <a:extLst>
                  <a:ext uri="{FF2B5EF4-FFF2-40B4-BE49-F238E27FC236}">
                    <a16:creationId xmlns:a16="http://schemas.microsoft.com/office/drawing/2014/main" id="{B2618B96-7A7D-4293-8FF7-D4812298A76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7721E972-BE1B-4040-A0E6-03FDDAFF7680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749CC483-74A3-4DD9-B8E3-CFEDB593096E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E30A633C-3C9E-49C0-9B99-A8CCC4AD3105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53D98B78-4CD4-4738-BB8F-CCB0760E41C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D76766B8-B81F-4815-8799-308B86F0B933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21802FD-D476-4C29-A043-832D1BED153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AE4AA35B-A7F7-4C26-9C43-2DB0EA5B7C3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F2936342-AE17-40C3-8392-C2699E4A7E8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FBB498D2-E951-46AA-AF6A-534C3A2A19D8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Rectangle 1350">
                  <a:extLst>
                    <a:ext uri="{FF2B5EF4-FFF2-40B4-BE49-F238E27FC236}">
                      <a16:creationId xmlns:a16="http://schemas.microsoft.com/office/drawing/2014/main" id="{C9229FA9-C211-4A9B-BE06-BD62BC59E906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8" name="Group 1337">
                <a:extLst>
                  <a:ext uri="{FF2B5EF4-FFF2-40B4-BE49-F238E27FC236}">
                    <a16:creationId xmlns:a16="http://schemas.microsoft.com/office/drawing/2014/main" id="{6455A3E0-402C-4DCC-BCD0-FE828B71D4D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D45B13F5-6681-4D53-8F82-39D5F83BD3F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7FCA2DD5-EA6B-42A5-A7A4-71DAD8EBBA33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1BE9C351-2991-45CD-8059-54150E562F2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8F876BC1-B571-4CE8-BF77-9619FD326918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9" name="Group 1338">
                <a:extLst>
                  <a:ext uri="{FF2B5EF4-FFF2-40B4-BE49-F238E27FC236}">
                    <a16:creationId xmlns:a16="http://schemas.microsoft.com/office/drawing/2014/main" id="{B6BC0C6F-FFB9-4687-B630-543965D18F86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559E20AD-B132-4A21-BC13-18A2075A435A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E9E63695-AFB9-42D8-969F-4598DCB5166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2E958E07-2F68-43DC-A3DA-31BEABD9FDD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0C831FA1-C612-4789-BA37-CFDA6D389DEB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7" name="Group 1286">
              <a:extLst>
                <a:ext uri="{FF2B5EF4-FFF2-40B4-BE49-F238E27FC236}">
                  <a16:creationId xmlns:a16="http://schemas.microsoft.com/office/drawing/2014/main" id="{AF95E1E9-439A-4F02-ADC3-90961028DE3F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14" name="Rectangle 1313">
                <a:extLst>
                  <a:ext uri="{FF2B5EF4-FFF2-40B4-BE49-F238E27FC236}">
                    <a16:creationId xmlns:a16="http://schemas.microsoft.com/office/drawing/2014/main" id="{20D2DABC-94F2-408F-BC01-1330014D5E90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5" name="Group 1314">
                <a:extLst>
                  <a:ext uri="{FF2B5EF4-FFF2-40B4-BE49-F238E27FC236}">
                    <a16:creationId xmlns:a16="http://schemas.microsoft.com/office/drawing/2014/main" id="{B428AA5E-5586-42CC-837A-EDCBF5E4634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E6C051C9-0B5A-4DAE-9B23-369E6A8C850F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45F1F814-AD39-4FE0-AF97-72C49B3D8BB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4AFC22F6-4AE0-43C7-81FC-2C6837A8C630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C5CBED24-A37F-4FC2-9062-57E49B488106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6" name="Group 1315">
                <a:extLst>
                  <a:ext uri="{FF2B5EF4-FFF2-40B4-BE49-F238E27FC236}">
                    <a16:creationId xmlns:a16="http://schemas.microsoft.com/office/drawing/2014/main" id="{9ABD240E-8A26-4B0D-A70F-E78F4B66013F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A25D3C7-572E-400F-9549-310C31B1816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Rectangle 1327">
                  <a:extLst>
                    <a:ext uri="{FF2B5EF4-FFF2-40B4-BE49-F238E27FC236}">
                      <a16:creationId xmlns:a16="http://schemas.microsoft.com/office/drawing/2014/main" id="{59115502-61A9-4B34-A967-F70D206330DB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60F98A56-C24E-4B20-91BE-221C202B80D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ED64BDE9-3FB0-45B6-80FF-A64B8E423CD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7" name="Group 1316">
                <a:extLst>
                  <a:ext uri="{FF2B5EF4-FFF2-40B4-BE49-F238E27FC236}">
                    <a16:creationId xmlns:a16="http://schemas.microsoft.com/office/drawing/2014/main" id="{AF837021-A563-4968-889C-9E9AEFBF396B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B5B21946-D6F3-46AB-945E-D83362BE573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B3884CB-A480-4330-99C0-1E860ACB79DC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A46EC7BD-304C-42A5-AFC2-2CB93FC0B51E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A7C736EB-CC7B-457A-A01B-712BA59C1744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8" name="Group 1317">
                <a:extLst>
                  <a:ext uri="{FF2B5EF4-FFF2-40B4-BE49-F238E27FC236}">
                    <a16:creationId xmlns:a16="http://schemas.microsoft.com/office/drawing/2014/main" id="{7299EED5-68F7-4A01-A0AE-CAE6448E17B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19" name="Rectangle 1318">
                  <a:extLst>
                    <a:ext uri="{FF2B5EF4-FFF2-40B4-BE49-F238E27FC236}">
                      <a16:creationId xmlns:a16="http://schemas.microsoft.com/office/drawing/2014/main" id="{17BCDFCD-D3E4-40EA-B06F-BEC3083127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0" name="Rectangle 1319">
                  <a:extLst>
                    <a:ext uri="{FF2B5EF4-FFF2-40B4-BE49-F238E27FC236}">
                      <a16:creationId xmlns:a16="http://schemas.microsoft.com/office/drawing/2014/main" id="{EC9E61B6-C0EA-4438-96B5-9C21740D65A4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1" name="Rectangle 1320">
                  <a:extLst>
                    <a:ext uri="{FF2B5EF4-FFF2-40B4-BE49-F238E27FC236}">
                      <a16:creationId xmlns:a16="http://schemas.microsoft.com/office/drawing/2014/main" id="{A2CD0727-DAEF-460F-A452-296F4F83D40D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DBB70875-3BE7-4B2C-BB75-35E682E0DE2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88" name="Group 1287">
              <a:extLst>
                <a:ext uri="{FF2B5EF4-FFF2-40B4-BE49-F238E27FC236}">
                  <a16:creationId xmlns:a16="http://schemas.microsoft.com/office/drawing/2014/main" id="{E21FF8BD-E0A3-4EB1-8CAC-A7A3CABC0921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293" name="Rectangle 1292">
                <a:extLst>
                  <a:ext uri="{FF2B5EF4-FFF2-40B4-BE49-F238E27FC236}">
                    <a16:creationId xmlns:a16="http://schemas.microsoft.com/office/drawing/2014/main" id="{04E97B97-40A8-4C91-A24E-54D2049A1495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94" name="Group 1293">
                <a:extLst>
                  <a:ext uri="{FF2B5EF4-FFF2-40B4-BE49-F238E27FC236}">
                    <a16:creationId xmlns:a16="http://schemas.microsoft.com/office/drawing/2014/main" id="{B232D644-55BE-4A06-9B48-54E67F462CC5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21EEF191-AA3F-4C40-AB21-EBCE963C3988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DB667A20-98CB-40F1-8D08-99B8C2B5CE0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Rectangle 1311">
                  <a:extLst>
                    <a:ext uri="{FF2B5EF4-FFF2-40B4-BE49-F238E27FC236}">
                      <a16:creationId xmlns:a16="http://schemas.microsoft.com/office/drawing/2014/main" id="{3F09D018-A636-4BB0-93B2-3985659E1C6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3" name="Rectangle 1312">
                  <a:extLst>
                    <a:ext uri="{FF2B5EF4-FFF2-40B4-BE49-F238E27FC236}">
                      <a16:creationId xmlns:a16="http://schemas.microsoft.com/office/drawing/2014/main" id="{EEADA6B0-F109-4F0D-9C58-67A0AF9317C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5" name="Group 1294">
                <a:extLst>
                  <a:ext uri="{FF2B5EF4-FFF2-40B4-BE49-F238E27FC236}">
                    <a16:creationId xmlns:a16="http://schemas.microsoft.com/office/drawing/2014/main" id="{F15E2EC2-1BC6-44E9-BB51-7F4ECDA1B2A9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9BE3567D-67E1-40D3-B5ED-164B100D4169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47813C32-083C-452A-88FC-9D7BA3E666D0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89CFEE10-6204-4384-9C61-F1D011B14187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5E2437C-B8E1-44CF-9DF1-5FCCA90D19AE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6" name="Group 1295">
                <a:extLst>
                  <a:ext uri="{FF2B5EF4-FFF2-40B4-BE49-F238E27FC236}">
                    <a16:creationId xmlns:a16="http://schemas.microsoft.com/office/drawing/2014/main" id="{37DC87FD-A06D-4C47-8CD7-E5215D044DAE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4436D463-FB2F-4823-B469-A85AAE707556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F6476B71-F9A1-4350-8B39-DC04A34BB39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9DC97832-D292-49AC-AD4A-A8673349D7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1FC0B7DB-50CC-404D-81F9-244EBD205872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BC1434F0-CEE4-4704-8337-B23A1E715E38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0F89F2B1-0431-44FA-850B-49D53028DA9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872A04C2-BB33-4B92-976C-1A8BDC8F170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4BBF0866-C80F-4DE0-BA5A-F990DAAC7676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03509B32-C9C2-4D72-83FB-DFEA894DC49C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4265B617-623D-432B-AC51-CA6AB00EDCE6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7CB9D5-4F80-4F4E-9E58-E7E6192755F9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291" name="Rectangle 1290">
                <a:extLst>
                  <a:ext uri="{FF2B5EF4-FFF2-40B4-BE49-F238E27FC236}">
                    <a16:creationId xmlns:a16="http://schemas.microsoft.com/office/drawing/2014/main" id="{2A3622E8-4EAB-431F-BCB9-374D0FC4C455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92" name="Graphic 1291" descr="Camera">
                <a:extLst>
                  <a:ext uri="{FF2B5EF4-FFF2-40B4-BE49-F238E27FC236}">
                    <a16:creationId xmlns:a16="http://schemas.microsoft.com/office/drawing/2014/main" id="{E955ABD6-437F-4309-A420-70202FC68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C4194708-C7FB-417C-A78E-296C71DDAFD8}"/>
              </a:ext>
            </a:extLst>
          </p:cNvPr>
          <p:cNvGrpSpPr/>
          <p:nvPr/>
        </p:nvGrpSpPr>
        <p:grpSpPr>
          <a:xfrm>
            <a:off x="3494152" y="2416698"/>
            <a:ext cx="1188783" cy="1145623"/>
            <a:chOff x="8421595" y="2021768"/>
            <a:chExt cx="1188783" cy="1145623"/>
          </a:xfrm>
        </p:grpSpPr>
        <p:grpSp>
          <p:nvGrpSpPr>
            <p:cNvPr id="1357" name="Group 1356">
              <a:extLst>
                <a:ext uri="{FF2B5EF4-FFF2-40B4-BE49-F238E27FC236}">
                  <a16:creationId xmlns:a16="http://schemas.microsoft.com/office/drawing/2014/main" id="{2A489A4C-EBE1-47D9-9CB7-4CD9D7E112D1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06" name="Rectangle 1405">
                <a:extLst>
                  <a:ext uri="{FF2B5EF4-FFF2-40B4-BE49-F238E27FC236}">
                    <a16:creationId xmlns:a16="http://schemas.microsoft.com/office/drawing/2014/main" id="{6820F425-77EB-4DD1-828C-664FA97EC664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591FBF93-17AB-4C5A-A119-81C6746BE9FE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3593B92F-3603-4A2F-BB2C-12065905F5BA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3D19DB6D-6E60-40DB-9F51-E7AF855ADDA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23C88D98-9C4F-49BE-A970-0F1D1A87342E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4584B124-6DDE-4D45-9500-AB15902263A2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8" name="Group 1407">
                <a:extLst>
                  <a:ext uri="{FF2B5EF4-FFF2-40B4-BE49-F238E27FC236}">
                    <a16:creationId xmlns:a16="http://schemas.microsoft.com/office/drawing/2014/main" id="{6A7D3F11-7B3A-4DB1-A494-4396BD7855A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5B6B20C3-01EC-4573-A116-7A744178FE91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015407FB-BDC3-4B2F-91D4-A532DD9BCBB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ED15D7D1-B429-4B51-85A0-227E5C4DE329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615FFE44-12C9-48BA-B1CF-4F08E57BF9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9" name="Group 1408">
                <a:extLst>
                  <a:ext uri="{FF2B5EF4-FFF2-40B4-BE49-F238E27FC236}">
                    <a16:creationId xmlns:a16="http://schemas.microsoft.com/office/drawing/2014/main" id="{706008AD-D99F-4868-9A21-788A4C13AD2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8E384247-F677-4B43-B3AA-AB72B8D13205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2A63B574-D632-4EF3-9358-F261E76589B2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39F5E74B-DCD3-4A15-893C-E5E4FED01EA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27955FE6-6D88-43B9-A30D-5675BCFF2433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0" name="Group 1409">
                <a:extLst>
                  <a:ext uri="{FF2B5EF4-FFF2-40B4-BE49-F238E27FC236}">
                    <a16:creationId xmlns:a16="http://schemas.microsoft.com/office/drawing/2014/main" id="{8A3572EC-BDF1-407D-BCAD-22107D7A0129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2C709449-B253-43BC-A30B-A117012DD5F1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ectangle 1411">
                  <a:extLst>
                    <a:ext uri="{FF2B5EF4-FFF2-40B4-BE49-F238E27FC236}">
                      <a16:creationId xmlns:a16="http://schemas.microsoft.com/office/drawing/2014/main" id="{84AD0A46-4C42-46AF-B03B-0A1773EF6B61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80AAA186-B3EC-47AE-92E0-71E585C4C9FC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1D28BB4D-6860-4804-ADA3-BED787595C5D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B78FE808-A933-43AD-BFDA-97A50F2CD6B8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385" name="Rectangle 1384">
                <a:extLst>
                  <a:ext uri="{FF2B5EF4-FFF2-40B4-BE49-F238E27FC236}">
                    <a16:creationId xmlns:a16="http://schemas.microsoft.com/office/drawing/2014/main" id="{47502D47-2A6C-42E2-85AB-A1ADB4FF63EF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86" name="Group 1385">
                <a:extLst>
                  <a:ext uri="{FF2B5EF4-FFF2-40B4-BE49-F238E27FC236}">
                    <a16:creationId xmlns:a16="http://schemas.microsoft.com/office/drawing/2014/main" id="{3A3FC1B8-3247-4C27-B719-917F168D44E7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86F44E1A-8888-4D68-B7AA-CED490685F2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1719E386-07B1-4C7C-9F07-AA51DB7B0A0D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71DBCFE1-B3FD-4356-A8F2-5BE428FEE993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6C7DE732-0BC7-4D4D-8F72-CF8C8B0C6D81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7" name="Group 1386">
                <a:extLst>
                  <a:ext uri="{FF2B5EF4-FFF2-40B4-BE49-F238E27FC236}">
                    <a16:creationId xmlns:a16="http://schemas.microsoft.com/office/drawing/2014/main" id="{E3B57AB9-C178-400E-8076-3C138C0459E4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145C084F-18E0-4432-A2CE-9194EEC94320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9" name="Rectangle 1398">
                  <a:extLst>
                    <a:ext uri="{FF2B5EF4-FFF2-40B4-BE49-F238E27FC236}">
                      <a16:creationId xmlns:a16="http://schemas.microsoft.com/office/drawing/2014/main" id="{78C47AFD-A2C5-4553-BD83-0B8746B37EB6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F95ECB49-AB2F-43A4-A3F4-5D27019AD1BB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804616A7-D90F-476C-8CF2-4BB8BCBA97CA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8" name="Group 1387">
                <a:extLst>
                  <a:ext uri="{FF2B5EF4-FFF2-40B4-BE49-F238E27FC236}">
                    <a16:creationId xmlns:a16="http://schemas.microsoft.com/office/drawing/2014/main" id="{806FC492-A4E5-4B58-A6A1-A98281DCAC71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94" name="Rectangle 1393">
                  <a:extLst>
                    <a:ext uri="{FF2B5EF4-FFF2-40B4-BE49-F238E27FC236}">
                      <a16:creationId xmlns:a16="http://schemas.microsoft.com/office/drawing/2014/main" id="{04A479EB-8231-4E60-90DF-366C88512F2F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>
                  <a:extLst>
                    <a:ext uri="{FF2B5EF4-FFF2-40B4-BE49-F238E27FC236}">
                      <a16:creationId xmlns:a16="http://schemas.microsoft.com/office/drawing/2014/main" id="{0D8D25C8-BC66-461D-B093-3E0CDBAB2E30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6" name="Rectangle 1395">
                  <a:extLst>
                    <a:ext uri="{FF2B5EF4-FFF2-40B4-BE49-F238E27FC236}">
                      <a16:creationId xmlns:a16="http://schemas.microsoft.com/office/drawing/2014/main" id="{318B43DC-BF74-4695-9DDF-383CE05BF9C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0B51857E-2C90-485A-8F97-7520DDF08ED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9" name="Group 1388">
                <a:extLst>
                  <a:ext uri="{FF2B5EF4-FFF2-40B4-BE49-F238E27FC236}">
                    <a16:creationId xmlns:a16="http://schemas.microsoft.com/office/drawing/2014/main" id="{4F168AF1-B2B2-4950-B77A-09E720184317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90" name="Rectangle 1389">
                  <a:extLst>
                    <a:ext uri="{FF2B5EF4-FFF2-40B4-BE49-F238E27FC236}">
                      <a16:creationId xmlns:a16="http://schemas.microsoft.com/office/drawing/2014/main" id="{A6A5B35C-A213-4E37-A57D-30EBABC4EB1D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Rectangle 1390">
                  <a:extLst>
                    <a:ext uri="{FF2B5EF4-FFF2-40B4-BE49-F238E27FC236}">
                      <a16:creationId xmlns:a16="http://schemas.microsoft.com/office/drawing/2014/main" id="{44ABF9B2-C9E6-48E3-9370-685FC810F787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Rectangle 1391">
                  <a:extLst>
                    <a:ext uri="{FF2B5EF4-FFF2-40B4-BE49-F238E27FC236}">
                      <a16:creationId xmlns:a16="http://schemas.microsoft.com/office/drawing/2014/main" id="{285C754A-B1F6-42C5-B871-1CD71848D429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>
                  <a:extLst>
                    <a:ext uri="{FF2B5EF4-FFF2-40B4-BE49-F238E27FC236}">
                      <a16:creationId xmlns:a16="http://schemas.microsoft.com/office/drawing/2014/main" id="{1C9812DB-E0D1-47F0-809C-03BC12776493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A83EEA14-B373-4AF8-9B26-EA85B85E2FF8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364" name="Rectangle 1363">
                <a:extLst>
                  <a:ext uri="{FF2B5EF4-FFF2-40B4-BE49-F238E27FC236}">
                    <a16:creationId xmlns:a16="http://schemas.microsoft.com/office/drawing/2014/main" id="{ED0FF739-DDC2-47FD-BFA7-2DC4399F642C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5" name="Group 1364">
                <a:extLst>
                  <a:ext uri="{FF2B5EF4-FFF2-40B4-BE49-F238E27FC236}">
                    <a16:creationId xmlns:a16="http://schemas.microsoft.com/office/drawing/2014/main" id="{98D8F99F-5DD9-46B7-80B7-CB08294ACD7B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381" name="Rectangle 1380">
                  <a:extLst>
                    <a:ext uri="{FF2B5EF4-FFF2-40B4-BE49-F238E27FC236}">
                      <a16:creationId xmlns:a16="http://schemas.microsoft.com/office/drawing/2014/main" id="{5D044FAB-EADF-4DA6-9C93-2A9C1115B01C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2" name="Rectangle 1381">
                  <a:extLst>
                    <a:ext uri="{FF2B5EF4-FFF2-40B4-BE49-F238E27FC236}">
                      <a16:creationId xmlns:a16="http://schemas.microsoft.com/office/drawing/2014/main" id="{957A1E8F-F87F-41CF-8A49-7451B43800D3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3" name="Rectangle 1382">
                  <a:extLst>
                    <a:ext uri="{FF2B5EF4-FFF2-40B4-BE49-F238E27FC236}">
                      <a16:creationId xmlns:a16="http://schemas.microsoft.com/office/drawing/2014/main" id="{01F1E84C-EECB-4EB0-9082-7970D1CA81F2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Rectangle 1383">
                  <a:extLst>
                    <a:ext uri="{FF2B5EF4-FFF2-40B4-BE49-F238E27FC236}">
                      <a16:creationId xmlns:a16="http://schemas.microsoft.com/office/drawing/2014/main" id="{0854B801-B1C8-4BDC-ABEC-609401F60B78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6" name="Group 1365">
                <a:extLst>
                  <a:ext uri="{FF2B5EF4-FFF2-40B4-BE49-F238E27FC236}">
                    <a16:creationId xmlns:a16="http://schemas.microsoft.com/office/drawing/2014/main" id="{F16D7BB3-6CE2-418E-B19A-9EF936B7F3FA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377" name="Rectangle 1376">
                  <a:extLst>
                    <a:ext uri="{FF2B5EF4-FFF2-40B4-BE49-F238E27FC236}">
                      <a16:creationId xmlns:a16="http://schemas.microsoft.com/office/drawing/2014/main" id="{23BB8A80-1EFC-4F16-AB33-446A40CF06EA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Rectangle 1377">
                  <a:extLst>
                    <a:ext uri="{FF2B5EF4-FFF2-40B4-BE49-F238E27FC236}">
                      <a16:creationId xmlns:a16="http://schemas.microsoft.com/office/drawing/2014/main" id="{330BDB79-8387-498F-8721-008F25A7692F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9" name="Rectangle 1378">
                  <a:extLst>
                    <a:ext uri="{FF2B5EF4-FFF2-40B4-BE49-F238E27FC236}">
                      <a16:creationId xmlns:a16="http://schemas.microsoft.com/office/drawing/2014/main" id="{721387A2-E816-4029-B670-4DB5DE2701CF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0" name="Rectangle 1379">
                  <a:extLst>
                    <a:ext uri="{FF2B5EF4-FFF2-40B4-BE49-F238E27FC236}">
                      <a16:creationId xmlns:a16="http://schemas.microsoft.com/office/drawing/2014/main" id="{D71DA05A-DD90-47D4-B68B-AC99134EDFC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7" name="Group 1366">
                <a:extLst>
                  <a:ext uri="{FF2B5EF4-FFF2-40B4-BE49-F238E27FC236}">
                    <a16:creationId xmlns:a16="http://schemas.microsoft.com/office/drawing/2014/main" id="{F0CD2B01-DE2A-435E-B40B-98C87E696DD6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373" name="Rectangle 1372">
                  <a:extLst>
                    <a:ext uri="{FF2B5EF4-FFF2-40B4-BE49-F238E27FC236}">
                      <a16:creationId xmlns:a16="http://schemas.microsoft.com/office/drawing/2014/main" id="{DAE1022C-88FA-49C1-9338-031F2C6339B3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4" name="Rectangle 1373">
                  <a:extLst>
                    <a:ext uri="{FF2B5EF4-FFF2-40B4-BE49-F238E27FC236}">
                      <a16:creationId xmlns:a16="http://schemas.microsoft.com/office/drawing/2014/main" id="{50EFF955-832E-47B2-A8F1-8FA2323D11DD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Rectangle 1374">
                  <a:extLst>
                    <a:ext uri="{FF2B5EF4-FFF2-40B4-BE49-F238E27FC236}">
                      <a16:creationId xmlns:a16="http://schemas.microsoft.com/office/drawing/2014/main" id="{4BC4DB06-7A24-46F4-B504-EBBD66A0D653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Rectangle 1375">
                  <a:extLst>
                    <a:ext uri="{FF2B5EF4-FFF2-40B4-BE49-F238E27FC236}">
                      <a16:creationId xmlns:a16="http://schemas.microsoft.com/office/drawing/2014/main" id="{66CB669F-2C57-46E2-B0B5-62C782314E3F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68" name="Group 1367">
                <a:extLst>
                  <a:ext uri="{FF2B5EF4-FFF2-40B4-BE49-F238E27FC236}">
                    <a16:creationId xmlns:a16="http://schemas.microsoft.com/office/drawing/2014/main" id="{CE5437AB-1216-416F-A1BF-705C8EBD4F35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307F0161-2D87-43C9-A0AF-439B2EBA97C8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A29D8D0A-5877-4347-95E4-15C28C030AF5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AC8885F5-5AB9-4191-8185-CE7412FA6F12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5CD43D1D-2916-4E40-9CAB-518B51AE2288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60" name="Rectangle 1359">
              <a:extLst>
                <a:ext uri="{FF2B5EF4-FFF2-40B4-BE49-F238E27FC236}">
                  <a16:creationId xmlns:a16="http://schemas.microsoft.com/office/drawing/2014/main" id="{6F0DF3CD-681A-4C9A-95E3-9F46BCE5742B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57E52747-4E85-4319-8CD4-FA9A4A650BB1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362" name="Rectangle 1361">
                <a:extLst>
                  <a:ext uri="{FF2B5EF4-FFF2-40B4-BE49-F238E27FC236}">
                    <a16:creationId xmlns:a16="http://schemas.microsoft.com/office/drawing/2014/main" id="{6AF28AA2-2BEA-4DAB-A6CC-9E6191DB4F4D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3" name="Graphic 1362" descr="Camera">
                <a:extLst>
                  <a:ext uri="{FF2B5EF4-FFF2-40B4-BE49-F238E27FC236}">
                    <a16:creationId xmlns:a16="http://schemas.microsoft.com/office/drawing/2014/main" id="{058DCD74-CBEC-4210-A5C8-838FA5CBD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2D04CC2B-EC91-4503-AB5A-D439EB259A03}"/>
              </a:ext>
            </a:extLst>
          </p:cNvPr>
          <p:cNvGrpSpPr/>
          <p:nvPr/>
        </p:nvGrpSpPr>
        <p:grpSpPr>
          <a:xfrm>
            <a:off x="27436" y="2089093"/>
            <a:ext cx="1188783" cy="1145623"/>
            <a:chOff x="8421595" y="2021768"/>
            <a:chExt cx="1188783" cy="1145623"/>
          </a:xfrm>
        </p:grpSpPr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EAA599B0-062F-48F5-935A-59307B4D72E0}"/>
                </a:ext>
              </a:extLst>
            </p:cNvPr>
            <p:cNvGrpSpPr/>
            <p:nvPr/>
          </p:nvGrpSpPr>
          <p:grpSpPr>
            <a:xfrm>
              <a:off x="8788684" y="2348423"/>
              <a:ext cx="437662" cy="500185"/>
              <a:chOff x="3317834" y="2435870"/>
              <a:chExt cx="640080" cy="731520"/>
            </a:xfrm>
            <a:scene3d>
              <a:camera prst="isometricRightUp">
                <a:rot lat="0" lon="10800000" rev="0"/>
              </a:camera>
              <a:lightRig rig="threePt" dir="t"/>
            </a:scene3d>
          </p:grpSpPr>
          <p:sp>
            <p:nvSpPr>
              <p:cNvPr id="1477" name="Rectangle 1476">
                <a:extLst>
                  <a:ext uri="{FF2B5EF4-FFF2-40B4-BE49-F238E27FC236}">
                    <a16:creationId xmlns:a16="http://schemas.microsoft.com/office/drawing/2014/main" id="{2E43ED98-0696-4AC2-83FC-D0E2869BCDC3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8" name="Group 1477">
                <a:extLst>
                  <a:ext uri="{FF2B5EF4-FFF2-40B4-BE49-F238E27FC236}">
                    <a16:creationId xmlns:a16="http://schemas.microsoft.com/office/drawing/2014/main" id="{2BC2348F-B890-4638-ABBA-4F304B1AEF4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94" name="Rectangle 1493">
                  <a:extLst>
                    <a:ext uri="{FF2B5EF4-FFF2-40B4-BE49-F238E27FC236}">
                      <a16:creationId xmlns:a16="http://schemas.microsoft.com/office/drawing/2014/main" id="{BF15595B-8743-4916-9A49-15834FF62D12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Rectangle 1494">
                  <a:extLst>
                    <a:ext uri="{FF2B5EF4-FFF2-40B4-BE49-F238E27FC236}">
                      <a16:creationId xmlns:a16="http://schemas.microsoft.com/office/drawing/2014/main" id="{AD401CE1-C213-430F-B622-2FE60921B037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B53D0E72-D270-499C-8E91-1F0D1B6FB40F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5E405E12-CD7C-42F5-8FDC-22BD76EC1D80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9" name="Group 1478">
                <a:extLst>
                  <a:ext uri="{FF2B5EF4-FFF2-40B4-BE49-F238E27FC236}">
                    <a16:creationId xmlns:a16="http://schemas.microsoft.com/office/drawing/2014/main" id="{17F2381B-FA51-4FED-9E5A-AD4ED3CD08F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FFD4D8A9-B603-459C-A399-0564C6C54E68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F658737F-DC39-46FF-ADCA-12907A603BC1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761CFFD6-5806-4431-A09F-F5A363ED7B34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7B6D335-C1E2-485F-9A79-155ED5B61EBC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2FC8729F-485B-44F8-8B12-E3428E57B419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17565CF8-BA2A-4476-9684-102D6DABC899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580D22D3-E3D3-4903-ADC5-23AED79A53D9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6AF5F0A4-25D5-4028-AB9D-9E29223CBF99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BC5157AE-B6F6-4BB1-ADA0-02BB70744029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1" name="Group 1480">
                <a:extLst>
                  <a:ext uri="{FF2B5EF4-FFF2-40B4-BE49-F238E27FC236}">
                    <a16:creationId xmlns:a16="http://schemas.microsoft.com/office/drawing/2014/main" id="{1119815B-6ECC-41F8-995B-DA624F4D23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9B56A977-7176-4618-9621-912F2AFE089F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B24A35F0-6115-4B48-BC4F-592121187222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F3A8E337-6CDD-4226-8448-4CA0476AA1C7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B2058D94-3D5A-48DC-A28A-07C6B730DAE9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29" name="Group 1428">
              <a:extLst>
                <a:ext uri="{FF2B5EF4-FFF2-40B4-BE49-F238E27FC236}">
                  <a16:creationId xmlns:a16="http://schemas.microsoft.com/office/drawing/2014/main" id="{627BC90C-4F0E-464C-B831-C132FA02F40E}"/>
                </a:ext>
              </a:extLst>
            </p:cNvPr>
            <p:cNvGrpSpPr/>
            <p:nvPr/>
          </p:nvGrpSpPr>
          <p:grpSpPr>
            <a:xfrm>
              <a:off x="9172716" y="2431875"/>
              <a:ext cx="437662" cy="500185"/>
              <a:chOff x="3317834" y="2435870"/>
              <a:chExt cx="640080" cy="731520"/>
            </a:xfrm>
            <a:scene3d>
              <a:camera prst="isometricRightUp"/>
              <a:lightRig rig="threePt" dir="t"/>
            </a:scene3d>
          </p:grpSpPr>
          <p:sp>
            <p:nvSpPr>
              <p:cNvPr id="1456" name="Rectangle 1455">
                <a:extLst>
                  <a:ext uri="{FF2B5EF4-FFF2-40B4-BE49-F238E27FC236}">
                    <a16:creationId xmlns:a16="http://schemas.microsoft.com/office/drawing/2014/main" id="{D2EAD99E-5A52-4DDA-B011-EF269B7BD79D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7" name="Group 1456">
                <a:extLst>
                  <a:ext uri="{FF2B5EF4-FFF2-40B4-BE49-F238E27FC236}">
                    <a16:creationId xmlns:a16="http://schemas.microsoft.com/office/drawing/2014/main" id="{22FB7648-05DB-4408-9C31-7C4347C20316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73" name="Rectangle 1472">
                  <a:extLst>
                    <a:ext uri="{FF2B5EF4-FFF2-40B4-BE49-F238E27FC236}">
                      <a16:creationId xmlns:a16="http://schemas.microsoft.com/office/drawing/2014/main" id="{9F08062F-D18C-4956-A18D-2817F8655BF1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1F80FD5C-F788-43D5-BD91-3359029E748A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CC66D516-3BF8-44F0-8A8A-AC0D69B89456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5A4828E5-BD44-4B3F-9774-BA8BB624230A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8" name="Group 1457">
                <a:extLst>
                  <a:ext uri="{FF2B5EF4-FFF2-40B4-BE49-F238E27FC236}">
                    <a16:creationId xmlns:a16="http://schemas.microsoft.com/office/drawing/2014/main" id="{500916E8-EA4B-497A-BFC5-EA8B470F8C05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93CE2973-378A-483F-95D6-848404EA2CA2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1A114F56-AF81-4C3A-9C02-A37F9FA5880D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43223569-409D-4B3B-9A21-667F07227945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71B8374C-DC42-4028-A70C-564BD4E6AF7B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7C4CE084-1F82-457B-B0C0-C7683978948C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C4B1B5F-3633-45B7-BB9C-084640E30C32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9E223CA9-535E-4072-8794-29ED97E39421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46435279-F9F8-43B6-8192-1BD15A9A3645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6F26AE08-790F-4ED2-A081-0CA8B8DF16AA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32208698-4990-4C97-AFBD-B8BFE627EFCE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2126DC73-F275-43AC-9936-94693139F3B7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8B0EC946-115A-4189-A2BB-9AD03D28C98C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63CDDE89-57CC-4E14-BCF3-8896209C0F31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01B435D8-321D-4979-99E7-D011825723B5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30" name="Group 1429">
              <a:extLst>
                <a:ext uri="{FF2B5EF4-FFF2-40B4-BE49-F238E27FC236}">
                  <a16:creationId xmlns:a16="http://schemas.microsoft.com/office/drawing/2014/main" id="{E7F682F0-E387-4A83-9D56-DCFC963E1440}"/>
                </a:ext>
              </a:extLst>
            </p:cNvPr>
            <p:cNvGrpSpPr/>
            <p:nvPr/>
          </p:nvGrpSpPr>
          <p:grpSpPr>
            <a:xfrm>
              <a:off x="8421595" y="2431874"/>
              <a:ext cx="437662" cy="500185"/>
              <a:chOff x="3317834" y="2435870"/>
              <a:chExt cx="640080" cy="731520"/>
            </a:xfrm>
            <a:scene3d>
              <a:camera prst="isometricLeftDown"/>
              <a:lightRig rig="threePt" dir="t"/>
            </a:scene3d>
          </p:grpSpPr>
          <p:sp>
            <p:nvSpPr>
              <p:cNvPr id="1435" name="Rectangle 1434">
                <a:extLst>
                  <a:ext uri="{FF2B5EF4-FFF2-40B4-BE49-F238E27FC236}">
                    <a16:creationId xmlns:a16="http://schemas.microsoft.com/office/drawing/2014/main" id="{5A799BB6-EB2B-48EA-BD2B-DBC9ED9509B2}"/>
                  </a:ext>
                </a:extLst>
              </p:cNvPr>
              <p:cNvSpPr/>
              <p:nvPr/>
            </p:nvSpPr>
            <p:spPr>
              <a:xfrm>
                <a:off x="3317834" y="2435870"/>
                <a:ext cx="64008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  <a:sp3d extrusionH="165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6" name="Group 1435">
                <a:extLst>
                  <a:ext uri="{FF2B5EF4-FFF2-40B4-BE49-F238E27FC236}">
                    <a16:creationId xmlns:a16="http://schemas.microsoft.com/office/drawing/2014/main" id="{8A2F1BFE-9D34-4EDF-8CFF-B0707C54D339}"/>
                  </a:ext>
                </a:extLst>
              </p:cNvPr>
              <p:cNvGrpSpPr/>
              <p:nvPr/>
            </p:nvGrpSpPr>
            <p:grpSpPr>
              <a:xfrm>
                <a:off x="3359149" y="2482849"/>
                <a:ext cx="556259" cy="91440"/>
                <a:chOff x="3359149" y="2482849"/>
                <a:chExt cx="556259" cy="91440"/>
              </a:xfrm>
            </p:grpSpPr>
            <p:sp>
              <p:nvSpPr>
                <p:cNvPr id="1452" name="Rectangle 1451">
                  <a:extLst>
                    <a:ext uri="{FF2B5EF4-FFF2-40B4-BE49-F238E27FC236}">
                      <a16:creationId xmlns:a16="http://schemas.microsoft.com/office/drawing/2014/main" id="{0C065B51-CB24-4608-BBF5-AF35E687E7CD}"/>
                    </a:ext>
                  </a:extLst>
                </p:cNvPr>
                <p:cNvSpPr/>
                <p:nvPr/>
              </p:nvSpPr>
              <p:spPr>
                <a:xfrm>
                  <a:off x="335914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Rectangle 1452">
                  <a:extLst>
                    <a:ext uri="{FF2B5EF4-FFF2-40B4-BE49-F238E27FC236}">
                      <a16:creationId xmlns:a16="http://schemas.microsoft.com/office/drawing/2014/main" id="{FB30F048-2937-4753-BD32-236D48812724}"/>
                    </a:ext>
                  </a:extLst>
                </p:cNvPr>
                <p:cNvSpPr/>
                <p:nvPr/>
              </p:nvSpPr>
              <p:spPr>
                <a:xfrm>
                  <a:off x="351408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Rectangle 1453">
                  <a:extLst>
                    <a:ext uri="{FF2B5EF4-FFF2-40B4-BE49-F238E27FC236}">
                      <a16:creationId xmlns:a16="http://schemas.microsoft.com/office/drawing/2014/main" id="{B995FAA2-DED6-4637-B611-8F724C1455AD}"/>
                    </a:ext>
                  </a:extLst>
                </p:cNvPr>
                <p:cNvSpPr/>
                <p:nvPr/>
              </p:nvSpPr>
              <p:spPr>
                <a:xfrm>
                  <a:off x="3669029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5" name="Rectangle 1454">
                  <a:extLst>
                    <a:ext uri="{FF2B5EF4-FFF2-40B4-BE49-F238E27FC236}">
                      <a16:creationId xmlns:a16="http://schemas.microsoft.com/office/drawing/2014/main" id="{CCB3B966-BE75-4812-9B46-B57C0D56EBAB}"/>
                    </a:ext>
                  </a:extLst>
                </p:cNvPr>
                <p:cNvSpPr/>
                <p:nvPr/>
              </p:nvSpPr>
              <p:spPr>
                <a:xfrm>
                  <a:off x="3823968" y="2482849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7" name="Group 1436">
                <a:extLst>
                  <a:ext uri="{FF2B5EF4-FFF2-40B4-BE49-F238E27FC236}">
                    <a16:creationId xmlns:a16="http://schemas.microsoft.com/office/drawing/2014/main" id="{E990CECA-C042-4971-8689-D83DB7979488}"/>
                  </a:ext>
                </a:extLst>
              </p:cNvPr>
              <p:cNvGrpSpPr/>
              <p:nvPr/>
            </p:nvGrpSpPr>
            <p:grpSpPr>
              <a:xfrm>
                <a:off x="3359149" y="2661735"/>
                <a:ext cx="556259" cy="91440"/>
                <a:chOff x="3359149" y="2621268"/>
                <a:chExt cx="556259" cy="91440"/>
              </a:xfrm>
            </p:grpSpPr>
            <p:sp>
              <p:nvSpPr>
                <p:cNvPr id="1448" name="Rectangle 1447">
                  <a:extLst>
                    <a:ext uri="{FF2B5EF4-FFF2-40B4-BE49-F238E27FC236}">
                      <a16:creationId xmlns:a16="http://schemas.microsoft.com/office/drawing/2014/main" id="{402C2BF3-FFF0-49A9-8E16-E0C151E5809F}"/>
                    </a:ext>
                  </a:extLst>
                </p:cNvPr>
                <p:cNvSpPr/>
                <p:nvPr/>
              </p:nvSpPr>
              <p:spPr>
                <a:xfrm>
                  <a:off x="335914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9" name="Rectangle 1448">
                  <a:extLst>
                    <a:ext uri="{FF2B5EF4-FFF2-40B4-BE49-F238E27FC236}">
                      <a16:creationId xmlns:a16="http://schemas.microsoft.com/office/drawing/2014/main" id="{82DF08EF-9252-40F6-96B0-6ED647DB2E17}"/>
                    </a:ext>
                  </a:extLst>
                </p:cNvPr>
                <p:cNvSpPr/>
                <p:nvPr/>
              </p:nvSpPr>
              <p:spPr>
                <a:xfrm>
                  <a:off x="351408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Rectangle 1449">
                  <a:extLst>
                    <a:ext uri="{FF2B5EF4-FFF2-40B4-BE49-F238E27FC236}">
                      <a16:creationId xmlns:a16="http://schemas.microsoft.com/office/drawing/2014/main" id="{45B29899-E7B9-4707-870E-3A365CECA456}"/>
                    </a:ext>
                  </a:extLst>
                </p:cNvPr>
                <p:cNvSpPr/>
                <p:nvPr/>
              </p:nvSpPr>
              <p:spPr>
                <a:xfrm>
                  <a:off x="3669029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Rectangle 1450">
                  <a:extLst>
                    <a:ext uri="{FF2B5EF4-FFF2-40B4-BE49-F238E27FC236}">
                      <a16:creationId xmlns:a16="http://schemas.microsoft.com/office/drawing/2014/main" id="{B401623A-D103-412E-B3B8-773255F24665}"/>
                    </a:ext>
                  </a:extLst>
                </p:cNvPr>
                <p:cNvSpPr/>
                <p:nvPr/>
              </p:nvSpPr>
              <p:spPr>
                <a:xfrm>
                  <a:off x="3823968" y="2621268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004E0C37-9546-4216-84CF-4B729A3C7584}"/>
                  </a:ext>
                </a:extLst>
              </p:cNvPr>
              <p:cNvGrpSpPr/>
              <p:nvPr/>
            </p:nvGrpSpPr>
            <p:grpSpPr>
              <a:xfrm>
                <a:off x="3359149" y="2840621"/>
                <a:ext cx="556259" cy="91440"/>
                <a:chOff x="3359149" y="2823273"/>
                <a:chExt cx="556259" cy="91440"/>
              </a:xfrm>
            </p:grpSpPr>
            <p:sp>
              <p:nvSpPr>
                <p:cNvPr id="1444" name="Rectangle 1443">
                  <a:extLst>
                    <a:ext uri="{FF2B5EF4-FFF2-40B4-BE49-F238E27FC236}">
                      <a16:creationId xmlns:a16="http://schemas.microsoft.com/office/drawing/2014/main" id="{5B73A97F-B74E-4AB8-9D1F-C2180823DA78}"/>
                    </a:ext>
                  </a:extLst>
                </p:cNvPr>
                <p:cNvSpPr/>
                <p:nvPr/>
              </p:nvSpPr>
              <p:spPr>
                <a:xfrm>
                  <a:off x="335914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5" name="Rectangle 1444">
                  <a:extLst>
                    <a:ext uri="{FF2B5EF4-FFF2-40B4-BE49-F238E27FC236}">
                      <a16:creationId xmlns:a16="http://schemas.microsoft.com/office/drawing/2014/main" id="{8F13DF96-4F80-43E2-A826-67D2AB217667}"/>
                    </a:ext>
                  </a:extLst>
                </p:cNvPr>
                <p:cNvSpPr/>
                <p:nvPr/>
              </p:nvSpPr>
              <p:spPr>
                <a:xfrm>
                  <a:off x="351408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6" name="Rectangle 1445">
                  <a:extLst>
                    <a:ext uri="{FF2B5EF4-FFF2-40B4-BE49-F238E27FC236}">
                      <a16:creationId xmlns:a16="http://schemas.microsoft.com/office/drawing/2014/main" id="{D9B09F5B-FA66-4CA3-A8A7-12426CFF7A50}"/>
                    </a:ext>
                  </a:extLst>
                </p:cNvPr>
                <p:cNvSpPr/>
                <p:nvPr/>
              </p:nvSpPr>
              <p:spPr>
                <a:xfrm>
                  <a:off x="3669029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7" name="Rectangle 1446">
                  <a:extLst>
                    <a:ext uri="{FF2B5EF4-FFF2-40B4-BE49-F238E27FC236}">
                      <a16:creationId xmlns:a16="http://schemas.microsoft.com/office/drawing/2014/main" id="{0AC2FA57-9BD7-4960-A0C7-A31379F81980}"/>
                    </a:ext>
                  </a:extLst>
                </p:cNvPr>
                <p:cNvSpPr/>
                <p:nvPr/>
              </p:nvSpPr>
              <p:spPr>
                <a:xfrm>
                  <a:off x="3823968" y="2823273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F4750013-FAB8-4062-8DA1-393F0B682FD0}"/>
                  </a:ext>
                </a:extLst>
              </p:cNvPr>
              <p:cNvGrpSpPr/>
              <p:nvPr/>
            </p:nvGrpSpPr>
            <p:grpSpPr>
              <a:xfrm>
                <a:off x="3359149" y="3019506"/>
                <a:ext cx="556259" cy="91440"/>
                <a:chOff x="3359149" y="3019506"/>
                <a:chExt cx="556259" cy="91440"/>
              </a:xfrm>
            </p:grpSpPr>
            <p:sp>
              <p:nvSpPr>
                <p:cNvPr id="1440" name="Rectangle 1439">
                  <a:extLst>
                    <a:ext uri="{FF2B5EF4-FFF2-40B4-BE49-F238E27FC236}">
                      <a16:creationId xmlns:a16="http://schemas.microsoft.com/office/drawing/2014/main" id="{4B9B6B3D-3606-45C8-B8B7-820F755AFDB5}"/>
                    </a:ext>
                  </a:extLst>
                </p:cNvPr>
                <p:cNvSpPr/>
                <p:nvPr/>
              </p:nvSpPr>
              <p:spPr>
                <a:xfrm>
                  <a:off x="335914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Rectangle 1440">
                  <a:extLst>
                    <a:ext uri="{FF2B5EF4-FFF2-40B4-BE49-F238E27FC236}">
                      <a16:creationId xmlns:a16="http://schemas.microsoft.com/office/drawing/2014/main" id="{87E929E4-A6A4-45D0-97F7-3FA0DC9AD4E8}"/>
                    </a:ext>
                  </a:extLst>
                </p:cNvPr>
                <p:cNvSpPr/>
                <p:nvPr/>
              </p:nvSpPr>
              <p:spPr>
                <a:xfrm>
                  <a:off x="351408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Rectangle 1441">
                  <a:extLst>
                    <a:ext uri="{FF2B5EF4-FFF2-40B4-BE49-F238E27FC236}">
                      <a16:creationId xmlns:a16="http://schemas.microsoft.com/office/drawing/2014/main" id="{816608AB-1101-406B-B0B4-187881966570}"/>
                    </a:ext>
                  </a:extLst>
                </p:cNvPr>
                <p:cNvSpPr/>
                <p:nvPr/>
              </p:nvSpPr>
              <p:spPr>
                <a:xfrm>
                  <a:off x="3669029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3" name="Rectangle 1442">
                  <a:extLst>
                    <a:ext uri="{FF2B5EF4-FFF2-40B4-BE49-F238E27FC236}">
                      <a16:creationId xmlns:a16="http://schemas.microsoft.com/office/drawing/2014/main" id="{BC1B1020-B7D6-4811-B7C0-9D8CDE5BF9C7}"/>
                    </a:ext>
                  </a:extLst>
                </p:cNvPr>
                <p:cNvSpPr/>
                <p:nvPr/>
              </p:nvSpPr>
              <p:spPr>
                <a:xfrm>
                  <a:off x="3823968" y="3019506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E5289644-E19E-4D56-B72F-7550971D99A5}"/>
                </a:ext>
              </a:extLst>
            </p:cNvPr>
            <p:cNvSpPr/>
            <p:nvPr/>
          </p:nvSpPr>
          <p:spPr>
            <a:xfrm>
              <a:off x="8961123" y="2386553"/>
              <a:ext cx="109728" cy="78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1431">
              <a:extLst>
                <a:ext uri="{FF2B5EF4-FFF2-40B4-BE49-F238E27FC236}">
                  <a16:creationId xmlns:a16="http://schemas.microsoft.com/office/drawing/2014/main" id="{E7C24959-79B3-431C-BB24-48C8764D8433}"/>
                </a:ext>
              </a:extLst>
            </p:cNvPr>
            <p:cNvGrpSpPr/>
            <p:nvPr/>
          </p:nvGrpSpPr>
          <p:grpSpPr>
            <a:xfrm>
              <a:off x="8797157" y="2021768"/>
              <a:ext cx="437661" cy="437661"/>
              <a:chOff x="5753619" y="5120145"/>
              <a:chExt cx="914400" cy="914400"/>
            </a:xfrm>
          </p:grpSpPr>
          <p:sp>
            <p:nvSpPr>
              <p:cNvPr id="1433" name="Rectangle 1432">
                <a:extLst>
                  <a:ext uri="{FF2B5EF4-FFF2-40B4-BE49-F238E27FC236}">
                    <a16:creationId xmlns:a16="http://schemas.microsoft.com/office/drawing/2014/main" id="{2A586862-34C2-4A52-9FC6-928E4D9F1F4B}"/>
                  </a:ext>
                </a:extLst>
              </p:cNvPr>
              <p:cNvSpPr/>
              <p:nvPr/>
            </p:nvSpPr>
            <p:spPr>
              <a:xfrm>
                <a:off x="5871806" y="5388995"/>
                <a:ext cx="653143" cy="472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4" name="Graphic 1433" descr="Camera">
                <a:extLst>
                  <a:ext uri="{FF2B5EF4-FFF2-40B4-BE49-F238E27FC236}">
                    <a16:creationId xmlns:a16="http://schemas.microsoft.com/office/drawing/2014/main" id="{65DBD1BC-C8A7-4BCF-96D9-5362D9CE2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53619" y="512014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2CC653-FF39-4E33-846B-9BBB7007F131}"/>
              </a:ext>
            </a:extLst>
          </p:cNvPr>
          <p:cNvGrpSpPr/>
          <p:nvPr/>
        </p:nvGrpSpPr>
        <p:grpSpPr>
          <a:xfrm>
            <a:off x="2472182" y="3079107"/>
            <a:ext cx="1050220" cy="230498"/>
            <a:chOff x="2694175" y="3196040"/>
            <a:chExt cx="841910" cy="184779"/>
          </a:xfrm>
        </p:grpSpPr>
        <p:sp>
          <p:nvSpPr>
            <p:cNvPr id="340" name="Isosceles Triangle 339">
              <a:extLst>
                <a:ext uri="{FF2B5EF4-FFF2-40B4-BE49-F238E27FC236}">
                  <a16:creationId xmlns:a16="http://schemas.microsoft.com/office/drawing/2014/main" id="{0A964210-AC13-4885-8B2A-E4A5EE23A710}"/>
                </a:ext>
              </a:extLst>
            </p:cNvPr>
            <p:cNvSpPr/>
            <p:nvPr/>
          </p:nvSpPr>
          <p:spPr>
            <a:xfrm rot="4756747">
              <a:off x="3079099" y="2850469"/>
              <a:ext cx="111415" cy="802557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2A9B59D-E34B-4D20-94F4-E1CDB5EFBFD3}"/>
                </a:ext>
              </a:extLst>
            </p:cNvPr>
            <p:cNvSpPr/>
            <p:nvPr/>
          </p:nvSpPr>
          <p:spPr>
            <a:xfrm rot="4756747" flipH="1">
              <a:off x="2687758" y="3276008"/>
              <a:ext cx="111228" cy="983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23C8783-DAEC-4808-949F-E941D1DA64B3}"/>
              </a:ext>
            </a:extLst>
          </p:cNvPr>
          <p:cNvGrpSpPr/>
          <p:nvPr/>
        </p:nvGrpSpPr>
        <p:grpSpPr>
          <a:xfrm>
            <a:off x="1084604" y="2847744"/>
            <a:ext cx="1129100" cy="387129"/>
            <a:chOff x="1185333" y="2911711"/>
            <a:chExt cx="929698" cy="318761"/>
          </a:xfrm>
          <a:solidFill>
            <a:schemeClr val="accent2"/>
          </a:solidFill>
        </p:grpSpPr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861C916A-F8C3-400D-A705-0610065F0ED7}"/>
                </a:ext>
              </a:extLst>
            </p:cNvPr>
            <p:cNvSpPr/>
            <p:nvPr/>
          </p:nvSpPr>
          <p:spPr>
            <a:xfrm rot="17657161">
              <a:off x="1576028" y="2521016"/>
              <a:ext cx="134390" cy="9157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DD5FEB6-1080-475B-B8DE-5124F21496D2}"/>
                </a:ext>
              </a:extLst>
            </p:cNvPr>
            <p:cNvSpPr/>
            <p:nvPr/>
          </p:nvSpPr>
          <p:spPr>
            <a:xfrm rot="17980541" flipH="1">
              <a:off x="1987185" y="3102625"/>
              <a:ext cx="133832" cy="1218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73D4A50-4FB8-49D8-AAB4-039C6C90D5D6}"/>
              </a:ext>
            </a:extLst>
          </p:cNvPr>
          <p:cNvGrpSpPr/>
          <p:nvPr/>
        </p:nvGrpSpPr>
        <p:grpSpPr>
          <a:xfrm>
            <a:off x="3041409" y="1296722"/>
            <a:ext cx="478858" cy="253628"/>
            <a:chOff x="3941368" y="3448630"/>
            <a:chExt cx="614586" cy="345119"/>
          </a:xfrm>
          <a:solidFill>
            <a:schemeClr val="accent6">
              <a:lumMod val="75000"/>
            </a:schemeClr>
          </a:solidFill>
        </p:grpSpPr>
        <p:sp>
          <p:nvSpPr>
            <p:cNvPr id="347" name="Isosceles Triangle 346">
              <a:extLst>
                <a:ext uri="{FF2B5EF4-FFF2-40B4-BE49-F238E27FC236}">
                  <a16:creationId xmlns:a16="http://schemas.microsoft.com/office/drawing/2014/main" id="{A7CB8185-32E0-4503-96A3-6F4912C4893B}"/>
                </a:ext>
              </a:extLst>
            </p:cNvPr>
            <p:cNvSpPr/>
            <p:nvPr/>
          </p:nvSpPr>
          <p:spPr>
            <a:xfrm rot="3600000">
              <a:off x="4178672" y="3269467"/>
              <a:ext cx="198120" cy="5564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F016ED09-3006-494F-9AF4-5A96931B68A0}"/>
                </a:ext>
              </a:extLst>
            </p:cNvPr>
            <p:cNvSpPr/>
            <p:nvPr/>
          </p:nvSpPr>
          <p:spPr>
            <a:xfrm rot="3600000" flipH="1">
              <a:off x="3929938" y="3607059"/>
              <a:ext cx="198120" cy="175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C0B2FD58-2CCA-4DD1-9B52-68E2AC3D0C99}"/>
              </a:ext>
            </a:extLst>
          </p:cNvPr>
          <p:cNvSpPr txBox="1"/>
          <p:nvPr/>
        </p:nvSpPr>
        <p:spPr>
          <a:xfrm>
            <a:off x="1355904" y="186137"/>
            <a:ext cx="1640193" cy="738664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link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Azimuth angle: 25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 angle: -19</a:t>
            </a:r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570940B9-A1C7-46B9-A1CD-C9EA3627CCE3}"/>
              </a:ext>
            </a:extLst>
          </p:cNvPr>
          <p:cNvCxnSpPr>
            <a:cxnSpLocks/>
          </p:cNvCxnSpPr>
          <p:nvPr/>
        </p:nvCxnSpPr>
        <p:spPr>
          <a:xfrm>
            <a:off x="3004740" y="925677"/>
            <a:ext cx="200476" cy="31361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65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2249042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863170" y="0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3509127" y="308085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2927002" y="1302617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2468859" y="1302618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 flipH="1">
            <a:off x="2067845" y="3030139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 flipH="1">
            <a:off x="2141040" y="3030140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그룹 111">
            <a:extLst>
              <a:ext uri="{FF2B5EF4-FFF2-40B4-BE49-F238E27FC236}">
                <a16:creationId xmlns:a16="http://schemas.microsoft.com/office/drawing/2014/main" id="{1E99D99F-5526-4F06-B8AA-B93F2CAA2B8A}"/>
              </a:ext>
            </a:extLst>
          </p:cNvPr>
          <p:cNvGrpSpPr/>
          <p:nvPr/>
        </p:nvGrpSpPr>
        <p:grpSpPr>
          <a:xfrm>
            <a:off x="9388142" y="1668582"/>
            <a:ext cx="130294" cy="200989"/>
            <a:chOff x="7916612" y="1510288"/>
            <a:chExt cx="1809747" cy="2791671"/>
          </a:xfrm>
        </p:grpSpPr>
        <p:sp>
          <p:nvSpPr>
            <p:cNvPr id="262" name="사각형: 둥근 모서리 105">
              <a:extLst>
                <a:ext uri="{FF2B5EF4-FFF2-40B4-BE49-F238E27FC236}">
                  <a16:creationId xmlns:a16="http://schemas.microsoft.com/office/drawing/2014/main" id="{299512F3-D311-4ED0-BA9A-7230D3FF71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106">
              <a:extLst>
                <a:ext uri="{FF2B5EF4-FFF2-40B4-BE49-F238E27FC236}">
                  <a16:creationId xmlns:a16="http://schemas.microsoft.com/office/drawing/2014/main" id="{F03FD49F-C969-45D3-9D45-73AE3E1D572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사각형: 둥근 모서리 107">
              <a:extLst>
                <a:ext uri="{FF2B5EF4-FFF2-40B4-BE49-F238E27FC236}">
                  <a16:creationId xmlns:a16="http://schemas.microsoft.com/office/drawing/2014/main" id="{F6431B1E-3A50-4F49-B40F-7EE9C5B06C45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108">
              <a:extLst>
                <a:ext uri="{FF2B5EF4-FFF2-40B4-BE49-F238E27FC236}">
                  <a16:creationId xmlns:a16="http://schemas.microsoft.com/office/drawing/2014/main" id="{57E0A794-CD98-4A96-969A-9894E683CCB1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109">
              <a:extLst>
                <a:ext uri="{FF2B5EF4-FFF2-40B4-BE49-F238E27FC236}">
                  <a16:creationId xmlns:a16="http://schemas.microsoft.com/office/drawing/2014/main" id="{AE1F07C7-AC18-4736-8E1E-C6A16E5DAD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110">
              <a:extLst>
                <a:ext uri="{FF2B5EF4-FFF2-40B4-BE49-F238E27FC236}">
                  <a16:creationId xmlns:a16="http://schemas.microsoft.com/office/drawing/2014/main" id="{9C44EB6B-C213-4CDA-8B2A-8E7FECC2BF7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8FDB487-FF87-49D9-9D2E-81BE987372E7}"/>
              </a:ext>
            </a:extLst>
          </p:cNvPr>
          <p:cNvGrpSpPr/>
          <p:nvPr/>
        </p:nvGrpSpPr>
        <p:grpSpPr>
          <a:xfrm>
            <a:off x="8929999" y="1668583"/>
            <a:ext cx="515242" cy="866268"/>
            <a:chOff x="7793210" y="3966799"/>
            <a:chExt cx="911974" cy="1533288"/>
          </a:xfrm>
          <a:solidFill>
            <a:schemeClr val="accent1"/>
          </a:solidFill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7388A2C-E242-4B89-A568-711BB6577D26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2C58746-A272-40D0-A6EC-70F61E724568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8BA1B75-DDE6-4AFD-BCE6-1EE20FAF5F0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653385D-C5E1-4BDE-9A88-BD5247964C5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23C31F8-B87A-43ED-9DAD-2C5821DA866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ABB9EF91-2C33-4A05-89AF-3EE4D923B645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9E0AFB6A-6314-4528-B3AC-43315F37F09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074233E-F3DE-4383-B758-3B1B0E11BD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95991A5-BBE3-43F6-AFB8-BFDC6527E8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ACB76517-9E7E-4A79-AA5F-3F3198BF196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A425515-1037-4986-B93A-A2FD80282D7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ED5877D-BD53-407A-8192-6D3FE489A08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BD095EF-0968-4758-AECE-39252C44BF2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EAA09B7-B1A0-4426-885A-D44881BCC59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F3F4ECFE-EC46-4F84-BDBE-F4D3D51CCFC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5869395A-37BE-4EE2-B6D3-C669A16CAA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7EF9897-72F4-4CB3-8A61-E01599EE768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36FA9E3-48B3-4B95-B6EE-BD016496FC6B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F4F65D3C-C8B4-484B-9449-23B0EE73A0E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E8A23AA-337B-410D-A2DF-69B587DA3E0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0E50B65C-3E3D-4776-B351-1DF2045F0DF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477C317-24B1-40B6-9AF9-742E9A485C23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EEA07C2-EE0C-4C60-B2EC-55EE9D50132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98DBA3AC-FFEA-4756-B044-91E88A51E96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089ED32-E22A-4CA4-A122-C9D51856C7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46B1DA5-7F29-40D1-9C65-56119A93A037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94F3B7-22F7-4F43-B9E2-0A176D4160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7135A08-D3E5-4576-AD18-9BDDC6C64FC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39B1A9D-50AE-4B8E-AFDA-5B2CAC4A86B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A5F8708-751A-4688-810C-3E9801D5D4C8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76A48B0-6EAE-43F7-AB30-821F01A9D99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41923DD-AC05-4DFB-9F60-8D9B3B3CC20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738933B-FCB4-4125-8069-EDC7D7857FD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9B554A8-F0D1-47C5-9505-2F38CB9CFEF0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65E4774-BA7A-4BE7-8431-45ED5BBD4D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E84314E0-E79E-4931-8521-10B3EAD99A9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7F95EEE-1031-4653-BF3A-B47E02A8F4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1" name="그룹 111">
            <a:extLst>
              <a:ext uri="{FF2B5EF4-FFF2-40B4-BE49-F238E27FC236}">
                <a16:creationId xmlns:a16="http://schemas.microsoft.com/office/drawing/2014/main" id="{F45E2809-1D8E-44E8-9F51-0952F47260DF}"/>
              </a:ext>
            </a:extLst>
          </p:cNvPr>
          <p:cNvGrpSpPr/>
          <p:nvPr/>
        </p:nvGrpSpPr>
        <p:grpSpPr>
          <a:xfrm flipH="1">
            <a:off x="8050808" y="3024156"/>
            <a:ext cx="130294" cy="200989"/>
            <a:chOff x="7916612" y="1510288"/>
            <a:chExt cx="1809747" cy="2791671"/>
          </a:xfrm>
        </p:grpSpPr>
        <p:sp>
          <p:nvSpPr>
            <p:cNvPr id="352" name="사각형: 둥근 모서리 105">
              <a:extLst>
                <a:ext uri="{FF2B5EF4-FFF2-40B4-BE49-F238E27FC236}">
                  <a16:creationId xmlns:a16="http://schemas.microsoft.com/office/drawing/2014/main" id="{04266D30-6AD9-42DB-8F46-1CED80CA390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106">
              <a:extLst>
                <a:ext uri="{FF2B5EF4-FFF2-40B4-BE49-F238E27FC236}">
                  <a16:creationId xmlns:a16="http://schemas.microsoft.com/office/drawing/2014/main" id="{4651B8A0-66E8-4ACD-BF47-22FC6D63F21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4" name="사각형: 둥근 모서리 107">
              <a:extLst>
                <a:ext uri="{FF2B5EF4-FFF2-40B4-BE49-F238E27FC236}">
                  <a16:creationId xmlns:a16="http://schemas.microsoft.com/office/drawing/2014/main" id="{06CBBE7B-C73F-4F21-94AD-84C32D254A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타원 108">
              <a:extLst>
                <a:ext uri="{FF2B5EF4-FFF2-40B4-BE49-F238E27FC236}">
                  <a16:creationId xmlns:a16="http://schemas.microsoft.com/office/drawing/2014/main" id="{3D358B63-0501-454F-87C4-A39CDC09663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6" name="타원 109">
              <a:extLst>
                <a:ext uri="{FF2B5EF4-FFF2-40B4-BE49-F238E27FC236}">
                  <a16:creationId xmlns:a16="http://schemas.microsoft.com/office/drawing/2014/main" id="{225A81C7-5F1B-4FF8-B5B1-B0B333B4CA4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7" name="타원 110">
              <a:extLst>
                <a:ext uri="{FF2B5EF4-FFF2-40B4-BE49-F238E27FC236}">
                  <a16:creationId xmlns:a16="http://schemas.microsoft.com/office/drawing/2014/main" id="{C070F1C0-0CA2-4D3A-9684-3F385AC4BE49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8E0419-22EC-44AE-A6C5-5D8CF1301466}"/>
              </a:ext>
            </a:extLst>
          </p:cNvPr>
          <p:cNvGrpSpPr/>
          <p:nvPr/>
        </p:nvGrpSpPr>
        <p:grpSpPr>
          <a:xfrm flipH="1">
            <a:off x="8124003" y="3024157"/>
            <a:ext cx="515242" cy="866268"/>
            <a:chOff x="7793210" y="3966799"/>
            <a:chExt cx="911974" cy="1533288"/>
          </a:xfrm>
          <a:solidFill>
            <a:srgbClr val="7030A0"/>
          </a:solidFill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11AE2E5E-4A0C-46A9-A3F9-3AEA34D0ED34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863A2549-CC68-4DE3-9626-BD4DD3807AAB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5E861C15-8D4C-4A0C-8D9C-6AFE9E11D0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28DA0E2D-EB6F-40C1-8B32-4430976BA85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E548971-132A-48FD-99BC-077E0A2837E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FA350A56-FB86-444A-BAA7-F77B8476EE79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306D913-4048-424C-89EA-00B490E211C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170ACAF-E9AD-45F0-8007-68393B9167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40A29B7-93E1-4212-A48E-C6103FCDEA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50D0FD30-AC1C-4ADF-997F-12A914DC4256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D83BDFA-0F7B-446C-8839-2833BDB0D76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E018A21-7AD8-49DF-B0C5-0C0E79D670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9B8E4A-91C9-4FF5-903F-703C79E3DF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A7CE10E0-E63B-4418-8125-F304B91D053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B9CB35FB-FD4E-456D-B9DC-AA5CD51D4D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09B37D6D-7CD5-40FC-9A3F-9AA1A95983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09FA3A5-EC1E-4233-8DE9-64D31ECD991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68E8B686-49EA-4659-97C3-9B5F8D51131C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D1AFAEA1-FD8F-4603-AF0D-54AA70C5DFD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3E17C88F-CB61-4F52-AE47-92C7A8237E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CF99EA2-5577-4B99-882A-3542D8A15A4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C264985F-F33C-4A29-85DF-93BCC7153A7F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7EAC77F-B6E1-449D-A9E2-4E3017FB0BF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0A75390-B5BB-4BDD-B78C-7F85418FB0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5F2B60D-DFCE-4E3A-B4B8-61A188E9DD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B10AC823-1077-49AB-AFEE-78511EEEBE4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341D264-EEDC-4674-8C3A-45029CD5CBB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E94703-C7A4-42B3-9C36-FEB9BFD0EB6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93BE37B-AE15-4EF5-A5B2-5BDD085559C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CBCA36E5-CAB8-4C3C-80FD-512C45415FB3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DA624B2F-ECB0-4E16-921C-DF8AE2BF9EC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90AF19B-6DD4-4377-A6EC-844D4536A20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C7C3B959-6F9C-4ED0-B953-70654D35D02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52F18A7-CFA0-4AB8-ACA6-5B7631876C2E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5ADBC781-ACBD-42EE-A09D-1D1CB7401F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74DBF18E-91CE-4DA0-9F45-A937E67A367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3518574-1FA4-409B-9D8E-2A0041CCA1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374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59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43992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572747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3362453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6" name="Graphic 485" descr="Server">
            <a:extLst>
              <a:ext uri="{FF2B5EF4-FFF2-40B4-BE49-F238E27FC236}">
                <a16:creationId xmlns:a16="http://schemas.microsoft.com/office/drawing/2014/main" id="{1288094B-8556-4735-B29F-C87A07C0F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9165" y="2386553"/>
            <a:ext cx="1315769" cy="1315769"/>
          </a:xfrm>
          <a:prstGeom prst="rect">
            <a:avLst/>
          </a:prstGeom>
        </p:spPr>
      </p:pic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8848076" y="1787504"/>
            <a:ext cx="2631920" cy="2855389"/>
          </a:xfrm>
          <a:prstGeom prst="roundRect">
            <a:avLst>
              <a:gd name="adj" fmla="val 112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110426" y="1901570"/>
            <a:ext cx="2143385" cy="88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615206D3-CFBC-4EAF-AA3A-136854B34949}"/>
              </a:ext>
            </a:extLst>
          </p:cNvPr>
          <p:cNvSpPr/>
          <p:nvPr/>
        </p:nvSpPr>
        <p:spPr>
          <a:xfrm>
            <a:off x="9110426" y="3688901"/>
            <a:ext cx="2143385" cy="83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19262" y="2205706"/>
            <a:ext cx="4062433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19263" y="4035546"/>
            <a:ext cx="4062432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658449" y="188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blipFill>
                <a:blip r:embed="rId7"/>
                <a:stretch>
                  <a:fillRect l="-2719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C9B3D77A-2516-41AA-B32B-9F9A54B4DDB2}"/>
              </a:ext>
            </a:extLst>
          </p:cNvPr>
          <p:cNvSpPr/>
          <p:nvPr/>
        </p:nvSpPr>
        <p:spPr>
          <a:xfrm rot="16200000" flipH="1">
            <a:off x="9784500" y="3099205"/>
            <a:ext cx="759069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/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Positions 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Blockage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blipFill>
                <a:blip r:embed="rId8"/>
                <a:stretch>
                  <a:fillRect l="-29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930967" y="37342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1050" y="1136505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UE detection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 stage)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91A6B0D-12E1-4EA8-82BA-EB7D4CFD4922}"/>
              </a:ext>
            </a:extLst>
          </p:cNvPr>
          <p:cNvSpPr txBox="1"/>
          <p:nvPr/>
        </p:nvSpPr>
        <p:spPr>
          <a:xfrm>
            <a:off x="8955488" y="467325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Cell association decision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 stage)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blipFill>
                <a:blip r:embed="rId9"/>
                <a:stretch>
                  <a:fillRect l="-19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TextBox 500">
            <a:extLst>
              <a:ext uri="{FF2B5EF4-FFF2-40B4-BE49-F238E27FC236}">
                <a16:creationId xmlns:a16="http://schemas.microsoft.com/office/drawing/2014/main" id="{67325017-D180-458B-823F-490CED6EAD2E}"/>
              </a:ext>
            </a:extLst>
          </p:cNvPr>
          <p:cNvSpPr txBox="1"/>
          <p:nvPr/>
        </p:nvSpPr>
        <p:spPr>
          <a:xfrm>
            <a:off x="11488481" y="3654141"/>
            <a:ext cx="17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in macro BS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</p:spTree>
    <p:extLst>
      <p:ext uri="{BB962C8B-B14F-4D97-AF65-F5344CB8AC3E}">
        <p14:creationId xmlns:p14="http://schemas.microsoft.com/office/powerpoint/2010/main" val="90288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9911" cy="231962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9911" cy="231962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19911" cy="231962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6" name="Graphic 485" descr="Server">
            <a:extLst>
              <a:ext uri="{FF2B5EF4-FFF2-40B4-BE49-F238E27FC236}">
                <a16:creationId xmlns:a16="http://schemas.microsoft.com/office/drawing/2014/main" id="{1288094B-8556-4735-B29F-C87A07C0F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1420" y="2386553"/>
            <a:ext cx="1315769" cy="1315769"/>
          </a:xfrm>
          <a:prstGeom prst="rect">
            <a:avLst/>
          </a:prstGeom>
        </p:spPr>
      </p:pic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12040331" y="1787504"/>
            <a:ext cx="2631920" cy="2855389"/>
          </a:xfrm>
          <a:prstGeom prst="roundRect">
            <a:avLst>
              <a:gd name="adj" fmla="val 112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12302681" y="1901570"/>
            <a:ext cx="2143385" cy="88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Voxelizer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615206D3-CFBC-4EAF-AA3A-136854B34949}"/>
              </a:ext>
            </a:extLst>
          </p:cNvPr>
          <p:cNvSpPr/>
          <p:nvPr/>
        </p:nvSpPr>
        <p:spPr>
          <a:xfrm>
            <a:off x="12302681" y="3688901"/>
            <a:ext cx="2143385" cy="83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8211517" y="2205706"/>
            <a:ext cx="4062433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8211518" y="4035546"/>
            <a:ext cx="4062432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8850704" y="188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9134409" y="2449196"/>
                <a:ext cx="2016835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409" y="2449196"/>
                <a:ext cx="2016835" cy="655244"/>
              </a:xfrm>
              <a:prstGeom prst="rect">
                <a:avLst/>
              </a:prstGeom>
              <a:blipFill>
                <a:blip r:embed="rId7"/>
                <a:stretch>
                  <a:fillRect l="-2417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C9B3D77A-2516-41AA-B32B-9F9A54B4DDB2}"/>
              </a:ext>
            </a:extLst>
          </p:cNvPr>
          <p:cNvSpPr/>
          <p:nvPr/>
        </p:nvSpPr>
        <p:spPr>
          <a:xfrm rot="16200000" flipH="1">
            <a:off x="12976755" y="3099205"/>
            <a:ext cx="759069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/>
              <p:nvPr/>
            </p:nvSpPr>
            <p:spPr>
              <a:xfrm>
                <a:off x="12240440" y="2854554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Positions 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Blockage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440" y="2854554"/>
                <a:ext cx="1654620" cy="646331"/>
              </a:xfrm>
              <a:prstGeom prst="rect">
                <a:avLst/>
              </a:prstGeom>
              <a:blipFill>
                <a:blip r:embed="rId8"/>
                <a:stretch>
                  <a:fillRect l="-332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9123222" y="373420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signaling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12343305" y="1136505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UE detection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 stage)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91A6B0D-12E1-4EA8-82BA-EB7D4CFD4922}"/>
              </a:ext>
            </a:extLst>
          </p:cNvPr>
          <p:cNvSpPr txBox="1"/>
          <p:nvPr/>
        </p:nvSpPr>
        <p:spPr>
          <a:xfrm>
            <a:off x="12147743" y="467325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Cell association decision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 stage)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8919750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50" y="4235621"/>
                <a:ext cx="2458622" cy="369332"/>
              </a:xfrm>
              <a:prstGeom prst="rect">
                <a:avLst/>
              </a:prstGeom>
              <a:blipFill>
                <a:blip r:embed="rId9"/>
                <a:stretch>
                  <a:fillRect l="-17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TextBox 500">
            <a:extLst>
              <a:ext uri="{FF2B5EF4-FFF2-40B4-BE49-F238E27FC236}">
                <a16:creationId xmlns:a16="http://schemas.microsoft.com/office/drawing/2014/main" id="{67325017-D180-458B-823F-490CED6EAD2E}"/>
              </a:ext>
            </a:extLst>
          </p:cNvPr>
          <p:cNvSpPr txBox="1"/>
          <p:nvPr/>
        </p:nvSpPr>
        <p:spPr>
          <a:xfrm>
            <a:off x="14680736" y="3654141"/>
            <a:ext cx="17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in macro BS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987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8369-AC74-4D12-901A-D1310714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239" y="0"/>
            <a:ext cx="2691998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28289-9B6C-4412-9921-6A910090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0"/>
            <a:ext cx="2691998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4EE09-EA20-4F4E-9CF8-FDDCC3AEE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1" y="0"/>
            <a:ext cx="2691998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749E1-926B-4D47-932E-5EA670105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0"/>
            <a:ext cx="2691998" cy="21031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4D24EA-6ACC-42E4-BB1F-A69A0A5A4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61" y="0"/>
            <a:ext cx="2691998" cy="2103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626091-22D2-49CF-A226-AA15AB2CCB9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577" y="2240767"/>
            <a:ext cx="2688336" cy="2286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8D43E9-4B81-49F3-B5CC-069A4808E17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2253120"/>
            <a:ext cx="2688336" cy="228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B58B95-F231-46C4-B403-332F922FCAE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2253120"/>
            <a:ext cx="2688336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4F97A8-0C5F-48DD-BE50-706C5E53627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2249389"/>
            <a:ext cx="2688336" cy="2286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C27B37-EE94-431B-A764-0CD93AE37C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3" y="2240767"/>
            <a:ext cx="26883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568AB-9C7D-46CF-8A34-AB88677B0B20}"/>
              </a:ext>
            </a:extLst>
          </p:cNvPr>
          <p:cNvGrpSpPr/>
          <p:nvPr/>
        </p:nvGrpSpPr>
        <p:grpSpPr>
          <a:xfrm>
            <a:off x="614705" y="243327"/>
            <a:ext cx="792364" cy="1452728"/>
            <a:chOff x="6689765" y="1950829"/>
            <a:chExt cx="792364" cy="145272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3075DFC-A2D4-428E-89A4-4C9A7A665A02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B9B3A14-9946-4DFF-B113-6426972889D2}"/>
                </a:ext>
              </a:extLst>
            </p:cNvPr>
            <p:cNvGrpSpPr/>
            <p:nvPr/>
          </p:nvGrpSpPr>
          <p:grpSpPr>
            <a:xfrm>
              <a:off x="6803700" y="2223837"/>
              <a:ext cx="296573" cy="746097"/>
              <a:chOff x="6276975" y="2308860"/>
              <a:chExt cx="274320" cy="73152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5B1D8DC-1F53-4C60-81CE-DBFE95D2163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FD1DE39-11CE-44FA-AE87-7E045380B62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2E28CAB-93B4-4E81-A24D-2EF55B6291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9A85C1E-3090-4401-8238-403C1AE0ECF7}"/>
                </a:ext>
              </a:extLst>
            </p:cNvPr>
            <p:cNvGrpSpPr/>
            <p:nvPr/>
          </p:nvGrpSpPr>
          <p:grpSpPr>
            <a:xfrm rot="18875147">
              <a:off x="7036694" y="2215963"/>
              <a:ext cx="137160" cy="387336"/>
              <a:chOff x="6276975" y="2308860"/>
              <a:chExt cx="274320" cy="73152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E4CC9F6-0E64-415D-A664-8D37F65D8D6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A001C5A-BF2F-49A8-B8D0-80476C53C6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A20093-DDE5-4722-BC3E-0C10CFFBFFE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0DA2495-1509-4F9A-BA2E-79B8069A86B4}"/>
                </a:ext>
              </a:extLst>
            </p:cNvPr>
            <p:cNvGrpSpPr/>
            <p:nvPr/>
          </p:nvGrpSpPr>
          <p:grpSpPr>
            <a:xfrm rot="3328451" flipH="1">
              <a:off x="7230669" y="2241063"/>
              <a:ext cx="137160" cy="365760"/>
              <a:chOff x="6276975" y="2308860"/>
              <a:chExt cx="274320" cy="73152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6F3FDAB-F5F4-4A3D-98F7-149B1BCF45B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6BD0A7C-A082-4A97-88AA-0A2C2F68FAD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7BC2BB7-7A6F-4C32-BD51-EC078E35A9B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6B54E7C-E2FF-4683-A4F5-1B16A7FE8CCF}"/>
                </a:ext>
              </a:extLst>
            </p:cNvPr>
            <p:cNvGrpSpPr/>
            <p:nvPr/>
          </p:nvGrpSpPr>
          <p:grpSpPr>
            <a:xfrm rot="2158251" flipH="1">
              <a:off x="6689765" y="2212588"/>
              <a:ext cx="169450" cy="548350"/>
              <a:chOff x="6276975" y="2308860"/>
              <a:chExt cx="274320" cy="73152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E4A5A08-8796-41A9-B078-BF4F30D6F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E8C795D-482F-4C07-95F0-569E5E1CAE5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7052B0A-03D1-40EE-9607-B2680E4E475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DB8330F-2E27-472E-80CC-E0A7A3B1126C}"/>
                </a:ext>
              </a:extLst>
            </p:cNvPr>
            <p:cNvGrpSpPr/>
            <p:nvPr/>
          </p:nvGrpSpPr>
          <p:grpSpPr>
            <a:xfrm rot="674548" flipH="1">
              <a:off x="6755002" y="2778333"/>
              <a:ext cx="164927" cy="625204"/>
              <a:chOff x="6276975" y="2308860"/>
              <a:chExt cx="274320" cy="73152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0A967A1-DDE4-4050-9F75-A971BAD2AA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E66784-CB73-4A96-9D0C-B20F4B8284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BFCF1D4-4EC1-45B2-99F5-45099FEC192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C7BAE37-73B4-4EAA-B4B3-AC1D088E777E}"/>
                </a:ext>
              </a:extLst>
            </p:cNvPr>
            <p:cNvGrpSpPr/>
            <p:nvPr/>
          </p:nvGrpSpPr>
          <p:grpSpPr>
            <a:xfrm rot="20909712">
              <a:off x="6981442" y="2747342"/>
              <a:ext cx="159804" cy="656215"/>
              <a:chOff x="6276975" y="2308860"/>
              <a:chExt cx="274320" cy="73152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852FEB-B62E-4793-B9D6-81E2076EFE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8216DA7-7744-4EF7-941E-CD277DC3035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77E396E-53D4-4446-8B2D-BA15010DEE2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pic>
        <p:nvPicPr>
          <p:cNvPr id="3" name="Graphic 2" descr="Smart Phone">
            <a:extLst>
              <a:ext uri="{FF2B5EF4-FFF2-40B4-BE49-F238E27FC236}">
                <a16:creationId xmlns:a16="http://schemas.microsoft.com/office/drawing/2014/main" id="{271E0547-FB36-43E9-9005-CD634DFB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219" y="354688"/>
            <a:ext cx="411480" cy="4114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BC73B2C-96B8-4FC8-9FF7-2311C20BA14C}"/>
              </a:ext>
            </a:extLst>
          </p:cNvPr>
          <p:cNvGrpSpPr/>
          <p:nvPr/>
        </p:nvGrpSpPr>
        <p:grpSpPr>
          <a:xfrm>
            <a:off x="3112094" y="155402"/>
            <a:ext cx="640080" cy="731520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C11926-CA4B-452F-8601-8D7427E4325F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C331CD-CFBC-4BD2-812F-F07B6801179B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2F58A0-703D-47CA-92EA-685E28CCDE4B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F9D3163-8C21-4B30-8E9B-B6B6FBC3941F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4804E72-B98E-441D-9A9F-74A296C87105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8E94DEE3-39C7-4F7C-B9AD-4404A2760931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733F8A-6608-45CB-B83C-4A0335129A72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1F630A7-A07C-4442-B719-37B9BA254050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9B2BD9B-B4C1-46B2-8720-A4B4293F78E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143D6E9-749E-4BBB-ADEA-8C8388641193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C3DE78B-470B-49D4-8EEE-D308CA355886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E89BD6-04B8-4721-8BFD-DCA98C2D5BF2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3E05555-ED8F-4E56-B178-D5084B6F9E35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7E154A8-867E-41A7-889C-06A7BBFB18D8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9DF8B05-3E0A-48C0-AB48-85983D01234E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7D84134-E7C3-454B-8045-F4E2E64806E1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0C32B6-41AB-4A47-A062-DE1C05069F63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42FD13D-7778-40BF-BD50-C11694BFD0A9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0D0A3A6-D1C0-4677-9457-CA6B25F3C34A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B727F3E-5053-4667-AFE9-16DE014EBD5A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E0EE836-43E9-4A92-9CFA-36D12B3BBCCF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4B12B0DE-6D90-4077-A33D-89E97A4F68C2}"/>
              </a:ext>
            </a:extLst>
          </p:cNvPr>
          <p:cNvGrpSpPr/>
          <p:nvPr/>
        </p:nvGrpSpPr>
        <p:grpSpPr>
          <a:xfrm>
            <a:off x="3089518" y="1357150"/>
            <a:ext cx="437662" cy="500185"/>
            <a:chOff x="3317834" y="2435870"/>
            <a:chExt cx="640080" cy="731520"/>
          </a:xfrm>
          <a:scene3d>
            <a:camera prst="isometricRightUp">
              <a:rot lat="0" lon="10800000" rev="0"/>
            </a:camera>
            <a:lightRig rig="threePt" dir="t"/>
          </a:scene3d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E745539F-3807-4EFA-A838-100E7368B180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1BBBA4E-87FB-46F7-92C4-6E34C0E9D861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E7F37A6-29EA-4C84-82BC-89B3DA405953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188E217-B648-4C39-88D5-24FEC81FF1DB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B9D300B0-D1A4-46DE-980C-57211ED0FCDE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D6F2381-C991-4FAE-A206-2DF3B37DC828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3DFC519-8939-43EE-A46F-5872D9FBDDAE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85445E01-64D0-4C25-AC0A-8F44934A9C47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9497664-6C87-4232-B3B0-677DF1C7267A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DC05BB01-6CDE-43B5-A445-E818FC425065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D46AA40C-2C0F-4B2D-8914-9BD0AE7F99ED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6EDE8DC-8BE1-476D-821C-C549201B4164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83C439E-2EE8-4537-9702-C6FFDEDD0C6B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8268B7D-11C0-4F47-9856-E8B2CB1BE0CB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1839C011-644C-4D5D-A06E-CD25FE1A1AA7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7BB33C0-39E8-497E-A677-DF23428DE11C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172E05A-E996-46F7-A4CD-74626CC36F06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E6A21A7D-66E6-46EA-9393-BEE0688C38B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74A85C3-8E60-4148-B9D4-D534ACA1B077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85FBE92-FB90-4BB4-B2E1-3C8799529582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CFB90E8-02B2-4CA3-9900-852725AACC0A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C85519C-4034-4D0D-AA11-3DEC8C21BE29}"/>
              </a:ext>
            </a:extLst>
          </p:cNvPr>
          <p:cNvGrpSpPr/>
          <p:nvPr/>
        </p:nvGrpSpPr>
        <p:grpSpPr>
          <a:xfrm>
            <a:off x="3473550" y="1440602"/>
            <a:ext cx="437662" cy="500185"/>
            <a:chOff x="3317834" y="2435870"/>
            <a:chExt cx="640080" cy="731520"/>
          </a:xfrm>
          <a:scene3d>
            <a:camera prst="isometricRightUp"/>
            <a:lightRig rig="threePt" dir="t"/>
          </a:scene3d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B2F047A-C68A-4FCB-AFE9-79B7729C642E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3254B490-34A7-4DF6-8875-79F66360DB47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90D2864-05FD-4E5D-965C-C510BCF07545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D9F4A479-7192-4447-8D5F-3A4DFEE02827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E7A3BC3-34A3-49B0-8C71-20DC9AEFA357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2B89519-B784-4658-9E96-8E4651B992AB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27B213F-6355-4DEA-BA5D-0E795858E72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1FEB7BB-6B5D-4BBB-B059-2E7AA75CFAEF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7727E43A-0BAC-4E85-B781-E8B048303933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5E22A48-81BF-4E5C-8CC0-6531AB2104E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01CDB6F2-C3AC-4D19-9BE0-A6A79D1B7D55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84CD1EDF-6D8C-43E3-AE4D-456A8B86F96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4DDD875-6D58-4069-B377-EFD3CDE5142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DA9F0735-1ACA-4B47-96F8-ED9D73061A5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58604FE4-5078-4C88-8FE4-8A7E07CD0E6F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DB6C6C2-AA06-479E-9FA9-1A3ECABB5B49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C38B75A-06E1-4B26-83DB-5466C8D58D88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D152593-7DC6-4636-8D1C-FB397F0B25CB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CFC2C36-2DB9-44AF-8120-04EFE83CAAD4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41BC0B8D-CACF-4601-958A-11664CA07A41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306D93B-F41D-4242-8D34-50544BC1FF69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8B07426A-8768-479F-97C8-3D1DA201B585}"/>
              </a:ext>
            </a:extLst>
          </p:cNvPr>
          <p:cNvGrpSpPr/>
          <p:nvPr/>
        </p:nvGrpSpPr>
        <p:grpSpPr>
          <a:xfrm>
            <a:off x="2722429" y="1440601"/>
            <a:ext cx="437662" cy="500185"/>
            <a:chOff x="3317834" y="2435870"/>
            <a:chExt cx="640080" cy="731520"/>
          </a:xfrm>
          <a:scene3d>
            <a:camera prst="isometricLeftDown"/>
            <a:lightRig rig="threePt" dir="t"/>
          </a:scene3d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D0E17CC-9474-44AA-BAC3-49FD1AB9557D}"/>
                </a:ext>
              </a:extLst>
            </p:cNvPr>
            <p:cNvSpPr/>
            <p:nvPr/>
          </p:nvSpPr>
          <p:spPr>
            <a:xfrm>
              <a:off x="3317834" y="2435870"/>
              <a:ext cx="64008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  <a:sp3d extrusionH="165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DAA3C81-4155-479D-946D-1F1C4D52AFE9}"/>
                </a:ext>
              </a:extLst>
            </p:cNvPr>
            <p:cNvGrpSpPr/>
            <p:nvPr/>
          </p:nvGrpSpPr>
          <p:grpSpPr>
            <a:xfrm>
              <a:off x="3359149" y="2482849"/>
              <a:ext cx="556259" cy="91440"/>
              <a:chOff x="3359149" y="2482849"/>
              <a:chExt cx="556259" cy="9144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10B50633-2977-4535-BD6F-11A8A178CEB6}"/>
                  </a:ext>
                </a:extLst>
              </p:cNvPr>
              <p:cNvSpPr/>
              <p:nvPr/>
            </p:nvSpPr>
            <p:spPr>
              <a:xfrm>
                <a:off x="335914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69EB1EF-E0F1-4BC3-8D9D-8C1FA3C6DFC1}"/>
                  </a:ext>
                </a:extLst>
              </p:cNvPr>
              <p:cNvSpPr/>
              <p:nvPr/>
            </p:nvSpPr>
            <p:spPr>
              <a:xfrm>
                <a:off x="351408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A91722C5-296A-44BE-8775-21938E1A4901}"/>
                  </a:ext>
                </a:extLst>
              </p:cNvPr>
              <p:cNvSpPr/>
              <p:nvPr/>
            </p:nvSpPr>
            <p:spPr>
              <a:xfrm>
                <a:off x="3669029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3AAA519E-2C70-4A49-9AE7-E68B4AA22CBC}"/>
                  </a:ext>
                </a:extLst>
              </p:cNvPr>
              <p:cNvSpPr/>
              <p:nvPr/>
            </p:nvSpPr>
            <p:spPr>
              <a:xfrm>
                <a:off x="3823968" y="248284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2AA07A5-F4E4-4F8A-B3A6-EBEAA6D29871}"/>
                </a:ext>
              </a:extLst>
            </p:cNvPr>
            <p:cNvGrpSpPr/>
            <p:nvPr/>
          </p:nvGrpSpPr>
          <p:grpSpPr>
            <a:xfrm>
              <a:off x="3359149" y="2661735"/>
              <a:ext cx="556259" cy="91440"/>
              <a:chOff x="3359149" y="2621268"/>
              <a:chExt cx="556259" cy="9144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B12A56BE-BC90-47C5-9745-D9796ED3C094}"/>
                  </a:ext>
                </a:extLst>
              </p:cNvPr>
              <p:cNvSpPr/>
              <p:nvPr/>
            </p:nvSpPr>
            <p:spPr>
              <a:xfrm>
                <a:off x="335914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397B8EA-9626-41A4-B881-850B700272BD}"/>
                  </a:ext>
                </a:extLst>
              </p:cNvPr>
              <p:cNvSpPr/>
              <p:nvPr/>
            </p:nvSpPr>
            <p:spPr>
              <a:xfrm>
                <a:off x="351408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03C08E46-6D67-48B4-8979-FCE89B7845F2}"/>
                  </a:ext>
                </a:extLst>
              </p:cNvPr>
              <p:cNvSpPr/>
              <p:nvPr/>
            </p:nvSpPr>
            <p:spPr>
              <a:xfrm>
                <a:off x="3669029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12F980C5-7F7C-44FD-ADAA-68F010975799}"/>
                  </a:ext>
                </a:extLst>
              </p:cNvPr>
              <p:cNvSpPr/>
              <p:nvPr/>
            </p:nvSpPr>
            <p:spPr>
              <a:xfrm>
                <a:off x="3823968" y="2621268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95403F73-224C-44FC-AF0C-BA4DF1B10D71}"/>
                </a:ext>
              </a:extLst>
            </p:cNvPr>
            <p:cNvGrpSpPr/>
            <p:nvPr/>
          </p:nvGrpSpPr>
          <p:grpSpPr>
            <a:xfrm>
              <a:off x="3359149" y="2840621"/>
              <a:ext cx="556259" cy="91440"/>
              <a:chOff x="3359149" y="2823273"/>
              <a:chExt cx="556259" cy="91440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EC0DE976-A9D2-40F4-AE81-2034DCC36CFA}"/>
                  </a:ext>
                </a:extLst>
              </p:cNvPr>
              <p:cNvSpPr/>
              <p:nvPr/>
            </p:nvSpPr>
            <p:spPr>
              <a:xfrm>
                <a:off x="335914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6737538D-B86C-4ED6-8683-DD2A8D0DF7EF}"/>
                  </a:ext>
                </a:extLst>
              </p:cNvPr>
              <p:cNvSpPr/>
              <p:nvPr/>
            </p:nvSpPr>
            <p:spPr>
              <a:xfrm>
                <a:off x="351408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3AEB26B-4EE4-443D-AA8D-4A4F1B58EF76}"/>
                  </a:ext>
                </a:extLst>
              </p:cNvPr>
              <p:cNvSpPr/>
              <p:nvPr/>
            </p:nvSpPr>
            <p:spPr>
              <a:xfrm>
                <a:off x="3669029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B0EC47F-375B-469A-ABF8-9654E2DDE17A}"/>
                  </a:ext>
                </a:extLst>
              </p:cNvPr>
              <p:cNvSpPr/>
              <p:nvPr/>
            </p:nvSpPr>
            <p:spPr>
              <a:xfrm>
                <a:off x="3823968" y="2823273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2216763-4CC1-404E-9CD8-19A3268976FE}"/>
                </a:ext>
              </a:extLst>
            </p:cNvPr>
            <p:cNvGrpSpPr/>
            <p:nvPr/>
          </p:nvGrpSpPr>
          <p:grpSpPr>
            <a:xfrm>
              <a:off x="3359149" y="3019506"/>
              <a:ext cx="556259" cy="91440"/>
              <a:chOff x="3359149" y="3019506"/>
              <a:chExt cx="556259" cy="91440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D642EF63-99F0-4521-8228-29FD225950AE}"/>
                  </a:ext>
                </a:extLst>
              </p:cNvPr>
              <p:cNvSpPr/>
              <p:nvPr/>
            </p:nvSpPr>
            <p:spPr>
              <a:xfrm>
                <a:off x="335914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DAEC693-6D49-4B48-9BBF-5B5FF814E65D}"/>
                  </a:ext>
                </a:extLst>
              </p:cNvPr>
              <p:cNvSpPr/>
              <p:nvPr/>
            </p:nvSpPr>
            <p:spPr>
              <a:xfrm>
                <a:off x="351408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2B552DE-0A26-404C-8D32-036D71AF1508}"/>
                  </a:ext>
                </a:extLst>
              </p:cNvPr>
              <p:cNvSpPr/>
              <p:nvPr/>
            </p:nvSpPr>
            <p:spPr>
              <a:xfrm>
                <a:off x="3669029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ADC51300-D032-40A2-ABF2-53758D3A7148}"/>
                  </a:ext>
                </a:extLst>
              </p:cNvPr>
              <p:cNvSpPr/>
              <p:nvPr/>
            </p:nvSpPr>
            <p:spPr>
              <a:xfrm>
                <a:off x="3823968" y="30195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C6BC509-1F46-43E4-AA71-83FA3EA7D356}"/>
              </a:ext>
            </a:extLst>
          </p:cNvPr>
          <p:cNvSpPr/>
          <p:nvPr/>
        </p:nvSpPr>
        <p:spPr>
          <a:xfrm>
            <a:off x="3261957" y="1395280"/>
            <a:ext cx="109728" cy="780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45C0AC-C642-48B8-BBF8-CE5AA6985074}"/>
              </a:ext>
            </a:extLst>
          </p:cNvPr>
          <p:cNvGrpSpPr/>
          <p:nvPr/>
        </p:nvGrpSpPr>
        <p:grpSpPr>
          <a:xfrm>
            <a:off x="3097991" y="1030495"/>
            <a:ext cx="437661" cy="437661"/>
            <a:chOff x="5753619" y="5120145"/>
            <a:chExt cx="914400" cy="9144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8FE94AF-75B4-4BFC-8EB8-6C7F0AFB3F4C}"/>
                </a:ext>
              </a:extLst>
            </p:cNvPr>
            <p:cNvSpPr/>
            <p:nvPr/>
          </p:nvSpPr>
          <p:spPr>
            <a:xfrm>
              <a:off x="5871806" y="5388995"/>
              <a:ext cx="653143" cy="47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Camera">
              <a:extLst>
                <a:ext uri="{FF2B5EF4-FFF2-40B4-BE49-F238E27FC236}">
                  <a16:creationId xmlns:a16="http://schemas.microsoft.com/office/drawing/2014/main" id="{2D1BA999-4812-4FC3-9AFB-558D47501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3619" y="5120145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C1EE7FC-3F19-4238-8825-1DCB533936F4}"/>
              </a:ext>
            </a:extLst>
          </p:cNvPr>
          <p:cNvSpPr/>
          <p:nvPr/>
        </p:nvSpPr>
        <p:spPr>
          <a:xfrm>
            <a:off x="4982677" y="61934"/>
            <a:ext cx="198120" cy="193712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707FE36-2478-4C63-83D3-440C6418D27C}"/>
              </a:ext>
            </a:extLst>
          </p:cNvPr>
          <p:cNvSpPr/>
          <p:nvPr/>
        </p:nvSpPr>
        <p:spPr>
          <a:xfrm flipH="1">
            <a:off x="4982677" y="1911425"/>
            <a:ext cx="198120" cy="1752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638E56C-718C-4DC9-8D0B-A71C33432470}"/>
              </a:ext>
            </a:extLst>
          </p:cNvPr>
          <p:cNvSpPr/>
          <p:nvPr/>
        </p:nvSpPr>
        <p:spPr>
          <a:xfrm>
            <a:off x="2744090" y="4413926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344C5D8-FDBC-4CE6-B48F-892C56FB5AC6}"/>
              </a:ext>
            </a:extLst>
          </p:cNvPr>
          <p:cNvSpPr/>
          <p:nvPr/>
        </p:nvSpPr>
        <p:spPr>
          <a:xfrm>
            <a:off x="3242517" y="3941295"/>
            <a:ext cx="959240" cy="1173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6D8897C-0E2C-4E5B-A9DC-8E0A818B3EF5}"/>
              </a:ext>
            </a:extLst>
          </p:cNvPr>
          <p:cNvCxnSpPr/>
          <p:nvPr/>
        </p:nvCxnSpPr>
        <p:spPr>
          <a:xfrm flipH="1">
            <a:off x="275067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81B7809-2FB8-49C3-A9C9-B0E4AC2D66C6}"/>
              </a:ext>
            </a:extLst>
          </p:cNvPr>
          <p:cNvCxnSpPr/>
          <p:nvPr/>
        </p:nvCxnSpPr>
        <p:spPr>
          <a:xfrm flipH="1">
            <a:off x="3709919" y="394129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EF80888-EC88-49BC-A0C9-4FABF4247D30}"/>
              </a:ext>
            </a:extLst>
          </p:cNvPr>
          <p:cNvCxnSpPr/>
          <p:nvPr/>
        </p:nvCxnSpPr>
        <p:spPr>
          <a:xfrm flipH="1">
            <a:off x="3709919" y="5114775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C40DEE0-61BD-4310-9024-EB275F2506E4}"/>
              </a:ext>
            </a:extLst>
          </p:cNvPr>
          <p:cNvCxnSpPr/>
          <p:nvPr/>
        </p:nvCxnSpPr>
        <p:spPr>
          <a:xfrm flipH="1">
            <a:off x="2750037" y="5110096"/>
            <a:ext cx="491838" cy="47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6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: Rounded Corners 585">
            <a:extLst>
              <a:ext uri="{FF2B5EF4-FFF2-40B4-BE49-F238E27FC236}">
                <a16:creationId xmlns:a16="http://schemas.microsoft.com/office/drawing/2014/main" id="{7EA56BD8-2AB3-422D-92A2-52DAE3E0AF66}"/>
              </a:ext>
            </a:extLst>
          </p:cNvPr>
          <p:cNvSpPr/>
          <p:nvPr/>
        </p:nvSpPr>
        <p:spPr>
          <a:xfrm>
            <a:off x="1507033" y="2885878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: Rounded Corners 584">
            <a:extLst>
              <a:ext uri="{FF2B5EF4-FFF2-40B4-BE49-F238E27FC236}">
                <a16:creationId xmlns:a16="http://schemas.microsoft.com/office/drawing/2014/main" id="{AD02BE2F-EE1E-40EE-B1B2-F11D037DA556}"/>
              </a:ext>
            </a:extLst>
          </p:cNvPr>
          <p:cNvSpPr/>
          <p:nvPr/>
        </p:nvSpPr>
        <p:spPr>
          <a:xfrm>
            <a:off x="1512327" y="2078135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: Rounded Corners 583">
            <a:extLst>
              <a:ext uri="{FF2B5EF4-FFF2-40B4-BE49-F238E27FC236}">
                <a16:creationId xmlns:a16="http://schemas.microsoft.com/office/drawing/2014/main" id="{E5502E2E-06AA-4233-9019-AB4A5F06FC2D}"/>
              </a:ext>
            </a:extLst>
          </p:cNvPr>
          <p:cNvSpPr/>
          <p:nvPr/>
        </p:nvSpPr>
        <p:spPr>
          <a:xfrm>
            <a:off x="1507033" y="1269093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AD69E45F-1018-417D-A339-2B632AF77498}"/>
              </a:ext>
            </a:extLst>
          </p:cNvPr>
          <p:cNvSpPr/>
          <p:nvPr/>
        </p:nvSpPr>
        <p:spPr>
          <a:xfrm>
            <a:off x="1524000" y="448232"/>
            <a:ext cx="3875314" cy="657290"/>
          </a:xfrm>
          <a:prstGeom prst="round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4A5431D-EE1C-475B-ABBC-6543CB653BE7}"/>
              </a:ext>
            </a:extLst>
          </p:cNvPr>
          <p:cNvSpPr/>
          <p:nvPr/>
        </p:nvSpPr>
        <p:spPr>
          <a:xfrm>
            <a:off x="3110204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335625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635559B-9F2E-4BCF-BABC-1A10C00D4D75}"/>
              </a:ext>
            </a:extLst>
          </p:cNvPr>
          <p:cNvSpPr/>
          <p:nvPr/>
        </p:nvSpPr>
        <p:spPr>
          <a:xfrm>
            <a:off x="1626637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2650829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30CEBE8-1727-4824-83DF-683E3ECBA215}"/>
              </a:ext>
            </a:extLst>
          </p:cNvPr>
          <p:cNvSpPr/>
          <p:nvPr/>
        </p:nvSpPr>
        <p:spPr>
          <a:xfrm>
            <a:off x="4335625" y="298592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EFB1774-4FF0-4F00-8A43-61A8FEAE3CA4}"/>
              </a:ext>
            </a:extLst>
          </p:cNvPr>
          <p:cNvSpPr/>
          <p:nvPr/>
        </p:nvSpPr>
        <p:spPr>
          <a:xfrm>
            <a:off x="3110204" y="298592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D8B1555E-20D8-4966-8F83-2A1217608C71}"/>
              </a:ext>
            </a:extLst>
          </p:cNvPr>
          <p:cNvSpPr/>
          <p:nvPr/>
        </p:nvSpPr>
        <p:spPr>
          <a:xfrm>
            <a:off x="1632857" y="298592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E2EF42A3-B229-4505-BAE2-D677BABDEA64}"/>
              </a:ext>
            </a:extLst>
          </p:cNvPr>
          <p:cNvSpPr/>
          <p:nvPr/>
        </p:nvSpPr>
        <p:spPr>
          <a:xfrm>
            <a:off x="4335625" y="217818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39DA5F84-B6E1-4A7D-A0A5-2FC84C543A0C}"/>
              </a:ext>
            </a:extLst>
          </p:cNvPr>
          <p:cNvSpPr/>
          <p:nvPr/>
        </p:nvSpPr>
        <p:spPr>
          <a:xfrm>
            <a:off x="3110204" y="217818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EEE79536-9AB4-46C0-91DC-473C8C5324C7}"/>
              </a:ext>
            </a:extLst>
          </p:cNvPr>
          <p:cNvSpPr/>
          <p:nvPr/>
        </p:nvSpPr>
        <p:spPr>
          <a:xfrm>
            <a:off x="1632857" y="2178180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582BCFE1-5AED-475D-9916-F2FABF7B0DE2}"/>
              </a:ext>
            </a:extLst>
          </p:cNvPr>
          <p:cNvSpPr/>
          <p:nvPr/>
        </p:nvSpPr>
        <p:spPr>
          <a:xfrm>
            <a:off x="4335625" y="136913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69ABD103-B7FD-45C9-AFE7-02B55BE88921}"/>
              </a:ext>
            </a:extLst>
          </p:cNvPr>
          <p:cNvSpPr/>
          <p:nvPr/>
        </p:nvSpPr>
        <p:spPr>
          <a:xfrm>
            <a:off x="3110204" y="136913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ED87E113-4E50-46E9-A017-200A048C21FD}"/>
              </a:ext>
            </a:extLst>
          </p:cNvPr>
          <p:cNvSpPr/>
          <p:nvPr/>
        </p:nvSpPr>
        <p:spPr>
          <a:xfrm>
            <a:off x="1632857" y="1369138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CC9EF476-3AAA-4132-B3BF-28C9086D6B62}"/>
              </a:ext>
            </a:extLst>
          </p:cNvPr>
          <p:cNvSpPr/>
          <p:nvPr/>
        </p:nvSpPr>
        <p:spPr>
          <a:xfrm>
            <a:off x="4329405" y="548277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4DD3347B-FAF2-4213-BADF-031B8EE544B6}"/>
              </a:ext>
            </a:extLst>
          </p:cNvPr>
          <p:cNvSpPr/>
          <p:nvPr/>
        </p:nvSpPr>
        <p:spPr>
          <a:xfrm>
            <a:off x="3103984" y="548277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896732D0-FDC3-4D7C-AB30-269EF0F1A8AC}"/>
              </a:ext>
            </a:extLst>
          </p:cNvPr>
          <p:cNvSpPr/>
          <p:nvPr/>
        </p:nvSpPr>
        <p:spPr>
          <a:xfrm>
            <a:off x="1626637" y="548277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9078723" y="4064700"/>
            <a:ext cx="1732383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Queries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9371089" y="298592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9371083" y="2178180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9371087" y="1369138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9371086" y="548277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8848567" y="-1379992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&amp;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Blockage indication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BB187054-E177-4766-B0E9-5614FD164EF9}"/>
              </a:ext>
            </a:extLst>
          </p:cNvPr>
          <p:cNvSpPr txBox="1"/>
          <p:nvPr/>
        </p:nvSpPr>
        <p:spPr>
          <a:xfrm>
            <a:off x="2650829" y="30298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3F78B312-A828-41A2-98AB-9A91FE537849}"/>
              </a:ext>
            </a:extLst>
          </p:cNvPr>
          <p:cNvSpPr txBox="1"/>
          <p:nvPr/>
        </p:nvSpPr>
        <p:spPr>
          <a:xfrm>
            <a:off x="2650829" y="2222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85527350-C5CA-4529-B3AD-C6FD087A2CD4}"/>
              </a:ext>
            </a:extLst>
          </p:cNvPr>
          <p:cNvSpPr txBox="1"/>
          <p:nvPr/>
        </p:nvSpPr>
        <p:spPr>
          <a:xfrm>
            <a:off x="2650829" y="14130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A6D46FBD-E552-4556-B438-CFC75BA081A9}"/>
              </a:ext>
            </a:extLst>
          </p:cNvPr>
          <p:cNvSpPr txBox="1"/>
          <p:nvPr/>
        </p:nvSpPr>
        <p:spPr>
          <a:xfrm>
            <a:off x="2650829" y="592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18" name="Rectangle: Rounded Corners 517">
            <a:extLst>
              <a:ext uri="{FF2B5EF4-FFF2-40B4-BE49-F238E27FC236}">
                <a16:creationId xmlns:a16="http://schemas.microsoft.com/office/drawing/2014/main" id="{F3683A93-91CE-4092-B87B-E38C47B0D210}"/>
              </a:ext>
            </a:extLst>
          </p:cNvPr>
          <p:cNvSpPr/>
          <p:nvPr/>
        </p:nvSpPr>
        <p:spPr>
          <a:xfrm>
            <a:off x="-4941139" y="560227"/>
            <a:ext cx="5657850" cy="625792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29C88B04-18AC-47B1-BB77-17ABF00D1A61}"/>
              </a:ext>
            </a:extLst>
          </p:cNvPr>
          <p:cNvGrpSpPr/>
          <p:nvPr/>
        </p:nvGrpSpPr>
        <p:grpSpPr>
          <a:xfrm>
            <a:off x="-4606546" y="5359467"/>
            <a:ext cx="1156996" cy="1166326"/>
            <a:chOff x="1455575" y="4637315"/>
            <a:chExt cx="1156996" cy="1166326"/>
          </a:xfrm>
        </p:grpSpPr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F7DC46DE-024B-4AC9-9152-B53BA1F41E5F}"/>
                </a:ext>
              </a:extLst>
            </p:cNvPr>
            <p:cNvSpPr/>
            <p:nvPr/>
          </p:nvSpPr>
          <p:spPr>
            <a:xfrm>
              <a:off x="1455575" y="4889241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Parallelogram 520">
              <a:extLst>
                <a:ext uri="{FF2B5EF4-FFF2-40B4-BE49-F238E27FC236}">
                  <a16:creationId xmlns:a16="http://schemas.microsoft.com/office/drawing/2014/main" id="{13094EA6-1C63-43CC-B8A3-60040AC8C56E}"/>
                </a:ext>
              </a:extLst>
            </p:cNvPr>
            <p:cNvSpPr/>
            <p:nvPr/>
          </p:nvSpPr>
          <p:spPr>
            <a:xfrm>
              <a:off x="1455575" y="4637315"/>
              <a:ext cx="1156996" cy="251926"/>
            </a:xfrm>
            <a:prstGeom prst="parallelogram">
              <a:avLst>
                <a:gd name="adj" fmla="val 9537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Parallelogram 521">
              <a:extLst>
                <a:ext uri="{FF2B5EF4-FFF2-40B4-BE49-F238E27FC236}">
                  <a16:creationId xmlns:a16="http://schemas.microsoft.com/office/drawing/2014/main" id="{BADE8961-A8E2-4138-93C2-4C4D79EE8888}"/>
                </a:ext>
              </a:extLst>
            </p:cNvPr>
            <p:cNvSpPr/>
            <p:nvPr/>
          </p:nvSpPr>
          <p:spPr>
            <a:xfrm rot="16200000" flipH="1">
              <a:off x="1908110" y="5099180"/>
              <a:ext cx="1166326" cy="242596"/>
            </a:xfrm>
            <a:prstGeom prst="parallelogram">
              <a:avLst>
                <a:gd name="adj" fmla="val 9928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3" name="Rectangle 522">
            <a:extLst>
              <a:ext uri="{FF2B5EF4-FFF2-40B4-BE49-F238E27FC236}">
                <a16:creationId xmlns:a16="http://schemas.microsoft.com/office/drawing/2014/main" id="{0EEA3CD2-1FD3-4B09-8F44-D729D51F732C}"/>
              </a:ext>
            </a:extLst>
          </p:cNvPr>
          <p:cNvSpPr/>
          <p:nvPr/>
        </p:nvSpPr>
        <p:spPr>
          <a:xfrm>
            <a:off x="-4394119" y="4237625"/>
            <a:ext cx="578628" cy="573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Parallelogram 523">
            <a:extLst>
              <a:ext uri="{FF2B5EF4-FFF2-40B4-BE49-F238E27FC236}">
                <a16:creationId xmlns:a16="http://schemas.microsoft.com/office/drawing/2014/main" id="{0C5711F6-7AF8-4D00-877C-0BF640812F59}"/>
              </a:ext>
            </a:extLst>
          </p:cNvPr>
          <p:cNvSpPr/>
          <p:nvPr/>
        </p:nvSpPr>
        <p:spPr>
          <a:xfrm>
            <a:off x="-4394120" y="3958184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Parallelogram 524">
            <a:extLst>
              <a:ext uri="{FF2B5EF4-FFF2-40B4-BE49-F238E27FC236}">
                <a16:creationId xmlns:a16="http://schemas.microsoft.com/office/drawing/2014/main" id="{B5A644A6-2A73-4EE8-9C3F-220F0217B899}"/>
              </a:ext>
            </a:extLst>
          </p:cNvPr>
          <p:cNvSpPr/>
          <p:nvPr/>
        </p:nvSpPr>
        <p:spPr>
          <a:xfrm rot="16200000" flipH="1">
            <a:off x="-4108107" y="4250800"/>
            <a:ext cx="852953" cy="267722"/>
          </a:xfrm>
          <a:prstGeom prst="parallelogram">
            <a:avLst>
              <a:gd name="adj" fmla="val 9928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FC02C1F-2BA4-45DE-B410-B8339A9B3D2A}"/>
              </a:ext>
            </a:extLst>
          </p:cNvPr>
          <p:cNvSpPr/>
          <p:nvPr/>
        </p:nvSpPr>
        <p:spPr>
          <a:xfrm>
            <a:off x="-4256842" y="2858525"/>
            <a:ext cx="361642" cy="3584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Parallelogram 526">
            <a:extLst>
              <a:ext uri="{FF2B5EF4-FFF2-40B4-BE49-F238E27FC236}">
                <a16:creationId xmlns:a16="http://schemas.microsoft.com/office/drawing/2014/main" id="{B11118DC-340B-4E12-85E7-8AA185EA90C9}"/>
              </a:ext>
            </a:extLst>
          </p:cNvPr>
          <p:cNvSpPr/>
          <p:nvPr/>
        </p:nvSpPr>
        <p:spPr>
          <a:xfrm>
            <a:off x="-4256843" y="2494960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Parallelogram 527">
            <a:extLst>
              <a:ext uri="{FF2B5EF4-FFF2-40B4-BE49-F238E27FC236}">
                <a16:creationId xmlns:a16="http://schemas.microsoft.com/office/drawing/2014/main" id="{CFB98BB5-68E1-4DB8-8F82-E766DDBE4EED}"/>
              </a:ext>
            </a:extLst>
          </p:cNvPr>
          <p:cNvSpPr/>
          <p:nvPr/>
        </p:nvSpPr>
        <p:spPr>
          <a:xfrm rot="16200000" flipH="1">
            <a:off x="-4075385" y="2675144"/>
            <a:ext cx="722011" cy="361642"/>
          </a:xfrm>
          <a:prstGeom prst="parallelogram">
            <a:avLst>
              <a:gd name="adj" fmla="val 101919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A0957F48-C12D-4DC6-BE66-DF63A71DADA5}"/>
              </a:ext>
            </a:extLst>
          </p:cNvPr>
          <p:cNvSpPr/>
          <p:nvPr/>
        </p:nvSpPr>
        <p:spPr>
          <a:xfrm>
            <a:off x="-4273078" y="1753746"/>
            <a:ext cx="144657" cy="143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Parallelogram 529">
            <a:extLst>
              <a:ext uri="{FF2B5EF4-FFF2-40B4-BE49-F238E27FC236}">
                <a16:creationId xmlns:a16="http://schemas.microsoft.com/office/drawing/2014/main" id="{D21B657D-DCD8-4B78-914C-74D842F9F864}"/>
              </a:ext>
            </a:extLst>
          </p:cNvPr>
          <p:cNvSpPr/>
          <p:nvPr/>
        </p:nvSpPr>
        <p:spPr>
          <a:xfrm>
            <a:off x="-4273078" y="1175113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Parallelogram 530">
            <a:extLst>
              <a:ext uri="{FF2B5EF4-FFF2-40B4-BE49-F238E27FC236}">
                <a16:creationId xmlns:a16="http://schemas.microsoft.com/office/drawing/2014/main" id="{EE053CDC-7E4F-485B-A8A7-1EC007767EA5}"/>
              </a:ext>
            </a:extLst>
          </p:cNvPr>
          <p:cNvSpPr/>
          <p:nvPr/>
        </p:nvSpPr>
        <p:spPr>
          <a:xfrm rot="16200000" flipH="1">
            <a:off x="-4217130" y="1263821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7E88F590-4293-4848-A789-CD014EF0C86B}"/>
              </a:ext>
            </a:extLst>
          </p:cNvPr>
          <p:cNvSpPr/>
          <p:nvPr/>
        </p:nvSpPr>
        <p:spPr>
          <a:xfrm>
            <a:off x="-1875317" y="5611393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Parallelogram 532">
            <a:extLst>
              <a:ext uri="{FF2B5EF4-FFF2-40B4-BE49-F238E27FC236}">
                <a16:creationId xmlns:a16="http://schemas.microsoft.com/office/drawing/2014/main" id="{2062C19F-AAB9-4CBA-AED0-4DE008EA9459}"/>
              </a:ext>
            </a:extLst>
          </p:cNvPr>
          <p:cNvSpPr/>
          <p:nvPr/>
        </p:nvSpPr>
        <p:spPr>
          <a:xfrm>
            <a:off x="-1875317" y="5359467"/>
            <a:ext cx="1156996" cy="251926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Parallelogram 533">
            <a:extLst>
              <a:ext uri="{FF2B5EF4-FFF2-40B4-BE49-F238E27FC236}">
                <a16:creationId xmlns:a16="http://schemas.microsoft.com/office/drawing/2014/main" id="{CD501F98-5A4D-4FA9-BAE8-FD4EAD4D83C5}"/>
              </a:ext>
            </a:extLst>
          </p:cNvPr>
          <p:cNvSpPr/>
          <p:nvPr/>
        </p:nvSpPr>
        <p:spPr>
          <a:xfrm rot="16200000" flipH="1">
            <a:off x="-1422782" y="5821332"/>
            <a:ext cx="1166326" cy="242596"/>
          </a:xfrm>
          <a:prstGeom prst="parallelogram">
            <a:avLst>
              <a:gd name="adj" fmla="val 9928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DCD66E90-7721-45A5-BD16-E69941628DA2}"/>
              </a:ext>
            </a:extLst>
          </p:cNvPr>
          <p:cNvSpPr/>
          <p:nvPr/>
        </p:nvSpPr>
        <p:spPr>
          <a:xfrm>
            <a:off x="-1875317" y="4237625"/>
            <a:ext cx="578628" cy="573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Parallelogram 535">
            <a:extLst>
              <a:ext uri="{FF2B5EF4-FFF2-40B4-BE49-F238E27FC236}">
                <a16:creationId xmlns:a16="http://schemas.microsoft.com/office/drawing/2014/main" id="{9565C7E1-9EED-40DA-B7FB-B6AC196135F4}"/>
              </a:ext>
            </a:extLst>
          </p:cNvPr>
          <p:cNvSpPr/>
          <p:nvPr/>
        </p:nvSpPr>
        <p:spPr>
          <a:xfrm>
            <a:off x="-1875318" y="3958184"/>
            <a:ext cx="846351" cy="279441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Parallelogram 536">
            <a:extLst>
              <a:ext uri="{FF2B5EF4-FFF2-40B4-BE49-F238E27FC236}">
                <a16:creationId xmlns:a16="http://schemas.microsoft.com/office/drawing/2014/main" id="{993AEEEB-3C36-4A35-8B57-30FC2297FED3}"/>
              </a:ext>
            </a:extLst>
          </p:cNvPr>
          <p:cNvSpPr/>
          <p:nvPr/>
        </p:nvSpPr>
        <p:spPr>
          <a:xfrm rot="16200000" flipH="1">
            <a:off x="-1589305" y="4250800"/>
            <a:ext cx="852953" cy="267722"/>
          </a:xfrm>
          <a:prstGeom prst="parallelogram">
            <a:avLst>
              <a:gd name="adj" fmla="val 10640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B481DEEA-B92C-40BC-8294-6FAA5AEB8FB6}"/>
              </a:ext>
            </a:extLst>
          </p:cNvPr>
          <p:cNvSpPr/>
          <p:nvPr/>
        </p:nvSpPr>
        <p:spPr>
          <a:xfrm>
            <a:off x="-1875316" y="2864561"/>
            <a:ext cx="361642" cy="358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Parallelogram 538">
            <a:extLst>
              <a:ext uri="{FF2B5EF4-FFF2-40B4-BE49-F238E27FC236}">
                <a16:creationId xmlns:a16="http://schemas.microsoft.com/office/drawing/2014/main" id="{EE1984DD-B166-4C5B-80E5-D5A0A903C335}"/>
              </a:ext>
            </a:extLst>
          </p:cNvPr>
          <p:cNvSpPr/>
          <p:nvPr/>
        </p:nvSpPr>
        <p:spPr>
          <a:xfrm>
            <a:off x="-1875317" y="2500996"/>
            <a:ext cx="709073" cy="363565"/>
          </a:xfrm>
          <a:prstGeom prst="parallelogram">
            <a:avLst>
              <a:gd name="adj" fmla="val 9537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Parallelogram 539">
            <a:extLst>
              <a:ext uri="{FF2B5EF4-FFF2-40B4-BE49-F238E27FC236}">
                <a16:creationId xmlns:a16="http://schemas.microsoft.com/office/drawing/2014/main" id="{A8280717-04E2-4312-9A53-28EDF1BA514C}"/>
              </a:ext>
            </a:extLst>
          </p:cNvPr>
          <p:cNvSpPr/>
          <p:nvPr/>
        </p:nvSpPr>
        <p:spPr>
          <a:xfrm rot="16200000" flipH="1">
            <a:off x="-1700963" y="2688286"/>
            <a:ext cx="722010" cy="347432"/>
          </a:xfrm>
          <a:prstGeom prst="parallelogram">
            <a:avLst>
              <a:gd name="adj" fmla="val 10557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ACCD83DD-5A9A-48A3-9108-EF443299CCC9}"/>
              </a:ext>
            </a:extLst>
          </p:cNvPr>
          <p:cNvSpPr/>
          <p:nvPr/>
        </p:nvSpPr>
        <p:spPr>
          <a:xfrm>
            <a:off x="-1875318" y="1753746"/>
            <a:ext cx="144657" cy="143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Parallelogram 541">
            <a:extLst>
              <a:ext uri="{FF2B5EF4-FFF2-40B4-BE49-F238E27FC236}">
                <a16:creationId xmlns:a16="http://schemas.microsoft.com/office/drawing/2014/main" id="{5CB02524-BEA5-46F6-B0F5-F5F6F641D090}"/>
              </a:ext>
            </a:extLst>
          </p:cNvPr>
          <p:cNvSpPr/>
          <p:nvPr/>
        </p:nvSpPr>
        <p:spPr>
          <a:xfrm>
            <a:off x="-1875318" y="1175113"/>
            <a:ext cx="689252" cy="578634"/>
          </a:xfrm>
          <a:prstGeom prst="parallelogram">
            <a:avLst>
              <a:gd name="adj" fmla="val 93725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Parallelogram 542">
            <a:extLst>
              <a:ext uri="{FF2B5EF4-FFF2-40B4-BE49-F238E27FC236}">
                <a16:creationId xmlns:a16="http://schemas.microsoft.com/office/drawing/2014/main" id="{F8E90DE7-EAC2-4388-A43C-B4E481E85561}"/>
              </a:ext>
            </a:extLst>
          </p:cNvPr>
          <p:cNvSpPr/>
          <p:nvPr/>
        </p:nvSpPr>
        <p:spPr>
          <a:xfrm rot="16200000" flipH="1">
            <a:off x="-1819370" y="1263821"/>
            <a:ext cx="722011" cy="544596"/>
          </a:xfrm>
          <a:prstGeom prst="parallelogram">
            <a:avLst>
              <a:gd name="adj" fmla="val 106793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4" name="Straight Arrow Connector 543">
            <a:extLst>
              <a:ext uri="{FF2B5EF4-FFF2-40B4-BE49-F238E27FC236}">
                <a16:creationId xmlns:a16="http://schemas.microsoft.com/office/drawing/2014/main" id="{9C25AE9E-A044-4BB2-BE33-F03462D8E210}"/>
              </a:ext>
            </a:extLst>
          </p:cNvPr>
          <p:cNvCxnSpPr>
            <a:cxnSpLocks/>
          </p:cNvCxnSpPr>
          <p:nvPr/>
        </p:nvCxnSpPr>
        <p:spPr>
          <a:xfrm>
            <a:off x="-3547770" y="1588927"/>
            <a:ext cx="153517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id="{556AF31D-0F2C-42BB-9B3A-7591A9D1BF7C}"/>
              </a:ext>
            </a:extLst>
          </p:cNvPr>
          <p:cNvCxnSpPr>
            <a:cxnSpLocks/>
          </p:cNvCxnSpPr>
          <p:nvPr/>
        </p:nvCxnSpPr>
        <p:spPr>
          <a:xfrm>
            <a:off x="-3531535" y="3027202"/>
            <a:ext cx="15189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>
            <a:extLst>
              <a:ext uri="{FF2B5EF4-FFF2-40B4-BE49-F238E27FC236}">
                <a16:creationId xmlns:a16="http://schemas.microsoft.com/office/drawing/2014/main" id="{92D3A2AC-D873-4B26-95E1-432DB11911C1}"/>
              </a:ext>
            </a:extLst>
          </p:cNvPr>
          <p:cNvCxnSpPr>
            <a:cxnSpLocks/>
          </p:cNvCxnSpPr>
          <p:nvPr/>
        </p:nvCxnSpPr>
        <p:spPr>
          <a:xfrm>
            <a:off x="-3379039" y="4475002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Arrow Connector 546">
            <a:extLst>
              <a:ext uri="{FF2B5EF4-FFF2-40B4-BE49-F238E27FC236}">
                <a16:creationId xmlns:a16="http://schemas.microsoft.com/office/drawing/2014/main" id="{483ACF80-4DB5-4D4E-8CF2-236F0FF492FA}"/>
              </a:ext>
            </a:extLst>
          </p:cNvPr>
          <p:cNvCxnSpPr>
            <a:cxnSpLocks/>
          </p:cNvCxnSpPr>
          <p:nvPr/>
        </p:nvCxnSpPr>
        <p:spPr>
          <a:xfrm>
            <a:off x="-3379039" y="5903752"/>
            <a:ext cx="13664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254ED2A1-78FD-4A73-89DC-EB4EE85E4837}"/>
              </a:ext>
            </a:extLst>
          </p:cNvPr>
          <p:cNvCxnSpPr>
            <a:cxnSpLocks/>
          </p:cNvCxnSpPr>
          <p:nvPr/>
        </p:nvCxnSpPr>
        <p:spPr>
          <a:xfrm flipV="1">
            <a:off x="-3898825" y="4885257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74DA33C3-1901-47E7-9269-C0A0AF3A4164}"/>
              </a:ext>
            </a:extLst>
          </p:cNvPr>
          <p:cNvCxnSpPr>
            <a:cxnSpLocks/>
          </p:cNvCxnSpPr>
          <p:nvPr/>
        </p:nvCxnSpPr>
        <p:spPr>
          <a:xfrm flipV="1">
            <a:off x="-3902449" y="3420487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>
            <a:extLst>
              <a:ext uri="{FF2B5EF4-FFF2-40B4-BE49-F238E27FC236}">
                <a16:creationId xmlns:a16="http://schemas.microsoft.com/office/drawing/2014/main" id="{B1CFA56A-A224-4F40-AA03-899B22270A2B}"/>
              </a:ext>
            </a:extLst>
          </p:cNvPr>
          <p:cNvCxnSpPr>
            <a:cxnSpLocks/>
          </p:cNvCxnSpPr>
          <p:nvPr/>
        </p:nvCxnSpPr>
        <p:spPr>
          <a:xfrm flipV="1">
            <a:off x="-3902449" y="1991737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17CCCFC6-77F7-4F9D-9AEA-2C78DFCEA3CA}"/>
              </a:ext>
            </a:extLst>
          </p:cNvPr>
          <p:cNvCxnSpPr>
            <a:cxnSpLocks/>
          </p:cNvCxnSpPr>
          <p:nvPr/>
        </p:nvCxnSpPr>
        <p:spPr>
          <a:xfrm>
            <a:off x="-1580983" y="1975012"/>
            <a:ext cx="0" cy="434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>
            <a:extLst>
              <a:ext uri="{FF2B5EF4-FFF2-40B4-BE49-F238E27FC236}">
                <a16:creationId xmlns:a16="http://schemas.microsoft.com/office/drawing/2014/main" id="{8ACE131A-FE97-4B37-B258-B212DB40274F}"/>
              </a:ext>
            </a:extLst>
          </p:cNvPr>
          <p:cNvCxnSpPr>
            <a:cxnSpLocks/>
          </p:cNvCxnSpPr>
          <p:nvPr/>
        </p:nvCxnSpPr>
        <p:spPr>
          <a:xfrm>
            <a:off x="-1586003" y="3443431"/>
            <a:ext cx="4530" cy="398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id="{32FA9CF8-48E3-4E4C-A0E6-3C657236CEF1}"/>
              </a:ext>
            </a:extLst>
          </p:cNvPr>
          <p:cNvCxnSpPr>
            <a:cxnSpLocks/>
          </p:cNvCxnSpPr>
          <p:nvPr/>
        </p:nvCxnSpPr>
        <p:spPr>
          <a:xfrm>
            <a:off x="-1572413" y="4876433"/>
            <a:ext cx="0" cy="423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TextBox 553">
            <a:extLst>
              <a:ext uri="{FF2B5EF4-FFF2-40B4-BE49-F238E27FC236}">
                <a16:creationId xmlns:a16="http://schemas.microsoft.com/office/drawing/2014/main" id="{F289AED5-F334-4834-A144-4811AC17AA78}"/>
              </a:ext>
            </a:extLst>
          </p:cNvPr>
          <p:cNvSpPr txBox="1"/>
          <p:nvPr/>
        </p:nvSpPr>
        <p:spPr>
          <a:xfrm>
            <a:off x="-4282361" y="707232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6AF4E61-FB65-456D-8180-E6EDA1ACFC3A}"/>
              </a:ext>
            </a:extLst>
          </p:cNvPr>
          <p:cNvSpPr txBox="1"/>
          <p:nvPr/>
        </p:nvSpPr>
        <p:spPr>
          <a:xfrm>
            <a:off x="-960917" y="6933821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226324B2-368D-425F-B0E5-EAED79D3CFA7}"/>
              </a:ext>
            </a:extLst>
          </p:cNvPr>
          <p:cNvCxnSpPr>
            <a:cxnSpLocks/>
          </p:cNvCxnSpPr>
          <p:nvPr/>
        </p:nvCxnSpPr>
        <p:spPr>
          <a:xfrm>
            <a:off x="-429413" y="5903752"/>
            <a:ext cx="0" cy="1109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Arrow Connector 556">
            <a:extLst>
              <a:ext uri="{FF2B5EF4-FFF2-40B4-BE49-F238E27FC236}">
                <a16:creationId xmlns:a16="http://schemas.microsoft.com/office/drawing/2014/main" id="{AF22133C-401A-4514-9913-73D29E72DD6A}"/>
              </a:ext>
            </a:extLst>
          </p:cNvPr>
          <p:cNvCxnSpPr>
            <a:cxnSpLocks/>
          </p:cNvCxnSpPr>
          <p:nvPr/>
        </p:nvCxnSpPr>
        <p:spPr>
          <a:xfrm flipV="1">
            <a:off x="-3902450" y="6654581"/>
            <a:ext cx="0" cy="417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TextBox 557">
            <a:extLst>
              <a:ext uri="{FF2B5EF4-FFF2-40B4-BE49-F238E27FC236}">
                <a16:creationId xmlns:a16="http://schemas.microsoft.com/office/drawing/2014/main" id="{D0CAD1F0-60D8-4770-92B1-DFBF6C674C80}"/>
              </a:ext>
            </a:extLst>
          </p:cNvPr>
          <p:cNvSpPr txBox="1"/>
          <p:nvPr/>
        </p:nvSpPr>
        <p:spPr>
          <a:xfrm>
            <a:off x="-4474847" y="78657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CA9E948-A1A0-42EE-A367-4C7C1A2F5F32}"/>
              </a:ext>
            </a:extLst>
          </p:cNvPr>
          <p:cNvSpPr txBox="1"/>
          <p:nvPr/>
        </p:nvSpPr>
        <p:spPr>
          <a:xfrm>
            <a:off x="-1928405" y="7865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64087E23-AC3F-48D7-8B10-74993D7CEA23}"/>
              </a:ext>
            </a:extLst>
          </p:cNvPr>
          <p:cNvCxnSpPr>
            <a:cxnSpLocks/>
          </p:cNvCxnSpPr>
          <p:nvPr/>
        </p:nvCxnSpPr>
        <p:spPr>
          <a:xfrm>
            <a:off x="-261138" y="4475002"/>
            <a:ext cx="0" cy="2538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B82183C9-EABC-4098-BEC2-3AFD2C860A63}"/>
              </a:ext>
            </a:extLst>
          </p:cNvPr>
          <p:cNvCxnSpPr>
            <a:cxnSpLocks/>
          </p:cNvCxnSpPr>
          <p:nvPr/>
        </p:nvCxnSpPr>
        <p:spPr>
          <a:xfrm>
            <a:off x="-92863" y="3037747"/>
            <a:ext cx="0" cy="39752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657AB724-2281-46CE-B095-AF9626C29F60}"/>
              </a:ext>
            </a:extLst>
          </p:cNvPr>
          <p:cNvCxnSpPr>
            <a:cxnSpLocks/>
          </p:cNvCxnSpPr>
          <p:nvPr/>
        </p:nvCxnSpPr>
        <p:spPr>
          <a:xfrm>
            <a:off x="75412" y="1588927"/>
            <a:ext cx="0" cy="5424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Arrow Connector 562">
            <a:extLst>
              <a:ext uri="{FF2B5EF4-FFF2-40B4-BE49-F238E27FC236}">
                <a16:creationId xmlns:a16="http://schemas.microsoft.com/office/drawing/2014/main" id="{A207C077-FB23-4AE0-9B07-6B45B88F582A}"/>
              </a:ext>
            </a:extLst>
          </p:cNvPr>
          <p:cNvCxnSpPr>
            <a:cxnSpLocks/>
          </p:cNvCxnSpPr>
          <p:nvPr/>
        </p:nvCxnSpPr>
        <p:spPr>
          <a:xfrm>
            <a:off x="-692366" y="5903752"/>
            <a:ext cx="2629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Arrow Connector 563">
            <a:extLst>
              <a:ext uri="{FF2B5EF4-FFF2-40B4-BE49-F238E27FC236}">
                <a16:creationId xmlns:a16="http://schemas.microsoft.com/office/drawing/2014/main" id="{7B4FF843-4017-47E8-9B4D-2B13BACFD5D6}"/>
              </a:ext>
            </a:extLst>
          </p:cNvPr>
          <p:cNvCxnSpPr>
            <a:cxnSpLocks/>
          </p:cNvCxnSpPr>
          <p:nvPr/>
        </p:nvCxnSpPr>
        <p:spPr>
          <a:xfrm>
            <a:off x="-981274" y="4475002"/>
            <a:ext cx="720136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Arrow Connector 564">
            <a:extLst>
              <a:ext uri="{FF2B5EF4-FFF2-40B4-BE49-F238E27FC236}">
                <a16:creationId xmlns:a16="http://schemas.microsoft.com/office/drawing/2014/main" id="{E35B894B-26CD-4B19-8C3B-3D835FE2D244}"/>
              </a:ext>
            </a:extLst>
          </p:cNvPr>
          <p:cNvCxnSpPr>
            <a:cxnSpLocks/>
          </p:cNvCxnSpPr>
          <p:nvPr/>
        </p:nvCxnSpPr>
        <p:spPr>
          <a:xfrm>
            <a:off x="-1138973" y="3027202"/>
            <a:ext cx="1046110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Arrow Connector 565">
            <a:extLst>
              <a:ext uri="{FF2B5EF4-FFF2-40B4-BE49-F238E27FC236}">
                <a16:creationId xmlns:a16="http://schemas.microsoft.com/office/drawing/2014/main" id="{59C5D245-49CD-4494-8D08-496880022E23}"/>
              </a:ext>
            </a:extLst>
          </p:cNvPr>
          <p:cNvCxnSpPr>
            <a:cxnSpLocks/>
          </p:cNvCxnSpPr>
          <p:nvPr/>
        </p:nvCxnSpPr>
        <p:spPr>
          <a:xfrm>
            <a:off x="-1144261" y="1588927"/>
            <a:ext cx="121967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9423610F-6C9D-420E-9F28-B6C3C12F0F9B}"/>
              </a:ext>
            </a:extLst>
          </p:cNvPr>
          <p:cNvCxnSpPr>
            <a:cxnSpLocks/>
          </p:cNvCxnSpPr>
          <p:nvPr/>
        </p:nvCxnSpPr>
        <p:spPr>
          <a:xfrm>
            <a:off x="697459" y="687140"/>
            <a:ext cx="813969" cy="32628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E8A7AC41-AADA-424F-A4FF-A1191933057B}"/>
              </a:ext>
            </a:extLst>
          </p:cNvPr>
          <p:cNvCxnSpPr>
            <a:cxnSpLocks/>
          </p:cNvCxnSpPr>
          <p:nvPr/>
        </p:nvCxnSpPr>
        <p:spPr>
          <a:xfrm flipV="1">
            <a:off x="716711" y="4864359"/>
            <a:ext cx="790321" cy="17902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017F7D9-38F3-4A51-8772-D6C12010E9AF}"/>
              </a:ext>
            </a:extLst>
          </p:cNvPr>
          <p:cNvCxnSpPr>
            <a:cxnSpLocks/>
            <a:stCxn id="175" idx="3"/>
            <a:endCxn id="614" idx="1"/>
          </p:cNvCxnSpPr>
          <p:nvPr/>
        </p:nvCxnSpPr>
        <p:spPr>
          <a:xfrm>
            <a:off x="5399314" y="776877"/>
            <a:ext cx="14710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9078723" y="-447166"/>
            <a:ext cx="1732383" cy="63769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Detection Head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stCxn id="584" idx="3"/>
            <a:endCxn id="613" idx="1"/>
          </p:cNvCxnSpPr>
          <p:nvPr/>
        </p:nvCxnSpPr>
        <p:spPr>
          <a:xfrm>
            <a:off x="5382347" y="1597738"/>
            <a:ext cx="14880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stCxn id="585" idx="3"/>
            <a:endCxn id="612" idx="1"/>
          </p:cNvCxnSpPr>
          <p:nvPr/>
        </p:nvCxnSpPr>
        <p:spPr>
          <a:xfrm flipV="1">
            <a:off x="5387641" y="2402330"/>
            <a:ext cx="1482712" cy="4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stCxn id="586" idx="3"/>
            <a:endCxn id="611" idx="1"/>
          </p:cNvCxnSpPr>
          <p:nvPr/>
        </p:nvCxnSpPr>
        <p:spPr>
          <a:xfrm>
            <a:off x="5382347" y="3214523"/>
            <a:ext cx="1488012" cy="84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0" idx="0"/>
            <a:endCxn id="511" idx="2"/>
          </p:cNvCxnSpPr>
          <p:nvPr/>
        </p:nvCxnSpPr>
        <p:spPr>
          <a:xfrm flipV="1">
            <a:off x="9944916" y="1826338"/>
            <a:ext cx="4" cy="351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DBB5B905-32C8-4787-9FC7-C2A75C22AEC3}"/>
              </a:ext>
            </a:extLst>
          </p:cNvPr>
          <p:cNvCxnSpPr>
            <a:cxnSpLocks/>
            <a:stCxn id="587" idx="0"/>
            <a:endCxn id="513" idx="2"/>
          </p:cNvCxnSpPr>
          <p:nvPr/>
        </p:nvCxnSpPr>
        <p:spPr>
          <a:xfrm flipH="1" flipV="1">
            <a:off x="9944914" y="-740072"/>
            <a:ext cx="1" cy="292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Rectangle 610">
            <a:extLst>
              <a:ext uri="{FF2B5EF4-FFF2-40B4-BE49-F238E27FC236}">
                <a16:creationId xmlns:a16="http://schemas.microsoft.com/office/drawing/2014/main" id="{20955FF4-BE8E-40C8-A67E-CBDF6930018A}"/>
              </a:ext>
            </a:extLst>
          </p:cNvPr>
          <p:cNvSpPr/>
          <p:nvPr/>
        </p:nvSpPr>
        <p:spPr>
          <a:xfrm>
            <a:off x="6870359" y="2994406"/>
            <a:ext cx="1549616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C0B4571E-2451-4090-8067-DF20C0924418}"/>
              </a:ext>
            </a:extLst>
          </p:cNvPr>
          <p:cNvSpPr/>
          <p:nvPr/>
        </p:nvSpPr>
        <p:spPr>
          <a:xfrm>
            <a:off x="6870353" y="2173730"/>
            <a:ext cx="1549616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A926DE31-C6DD-47B8-A458-FEB605D6E0AA}"/>
              </a:ext>
            </a:extLst>
          </p:cNvPr>
          <p:cNvSpPr/>
          <p:nvPr/>
        </p:nvSpPr>
        <p:spPr>
          <a:xfrm>
            <a:off x="6870357" y="1369138"/>
            <a:ext cx="1549616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248EA262-2124-4801-90EB-5C31ED0FEB75}"/>
              </a:ext>
            </a:extLst>
          </p:cNvPr>
          <p:cNvSpPr/>
          <p:nvPr/>
        </p:nvSpPr>
        <p:spPr>
          <a:xfrm>
            <a:off x="6870356" y="548277"/>
            <a:ext cx="1549616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Voxelization</a:t>
            </a:r>
          </a:p>
        </p:txBody>
      </p:sp>
      <p:cxnSp>
        <p:nvCxnSpPr>
          <p:cNvPr id="615" name="Straight Arrow Connector 614">
            <a:extLst>
              <a:ext uri="{FF2B5EF4-FFF2-40B4-BE49-F238E27FC236}">
                <a16:creationId xmlns:a16="http://schemas.microsoft.com/office/drawing/2014/main" id="{C02323D3-4953-46C5-A8F4-23980E9518B8}"/>
              </a:ext>
            </a:extLst>
          </p:cNvPr>
          <p:cNvCxnSpPr>
            <a:cxnSpLocks/>
            <a:stCxn id="614" idx="2"/>
            <a:endCxn id="613" idx="0"/>
          </p:cNvCxnSpPr>
          <p:nvPr/>
        </p:nvCxnSpPr>
        <p:spPr>
          <a:xfrm>
            <a:off x="7645164" y="1005477"/>
            <a:ext cx="1" cy="363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1A3776E4-2E9E-4263-BA4A-15F63A98AFBA}"/>
              </a:ext>
            </a:extLst>
          </p:cNvPr>
          <p:cNvCxnSpPr>
            <a:cxnSpLocks/>
            <a:stCxn id="613" idx="2"/>
            <a:endCxn id="612" idx="0"/>
          </p:cNvCxnSpPr>
          <p:nvPr/>
        </p:nvCxnSpPr>
        <p:spPr>
          <a:xfrm flipH="1">
            <a:off x="7645161" y="1826338"/>
            <a:ext cx="4" cy="3473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Arrow Connector 616">
            <a:extLst>
              <a:ext uri="{FF2B5EF4-FFF2-40B4-BE49-F238E27FC236}">
                <a16:creationId xmlns:a16="http://schemas.microsoft.com/office/drawing/2014/main" id="{B813F06B-0C9E-46DC-A99F-D4B76FAB8401}"/>
              </a:ext>
            </a:extLst>
          </p:cNvPr>
          <p:cNvCxnSpPr>
            <a:cxnSpLocks/>
            <a:stCxn id="612" idx="2"/>
            <a:endCxn id="611" idx="0"/>
          </p:cNvCxnSpPr>
          <p:nvPr/>
        </p:nvCxnSpPr>
        <p:spPr>
          <a:xfrm>
            <a:off x="7645161" y="2630930"/>
            <a:ext cx="6" cy="3634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Connector: Elbow 673">
            <a:extLst>
              <a:ext uri="{FF2B5EF4-FFF2-40B4-BE49-F238E27FC236}">
                <a16:creationId xmlns:a16="http://schemas.microsoft.com/office/drawing/2014/main" id="{06305598-E73F-46D8-8F48-E30689FDC419}"/>
              </a:ext>
            </a:extLst>
          </p:cNvPr>
          <p:cNvCxnSpPr>
            <a:cxnSpLocks/>
            <a:stCxn id="675" idx="3"/>
            <a:endCxn id="511" idx="1"/>
          </p:cNvCxnSpPr>
          <p:nvPr/>
        </p:nvCxnSpPr>
        <p:spPr>
          <a:xfrm flipV="1">
            <a:off x="6554413" y="1597738"/>
            <a:ext cx="2816674" cy="397410"/>
          </a:xfrm>
          <a:prstGeom prst="bentConnector3">
            <a:avLst>
              <a:gd name="adj1" fmla="val 747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61A9313-D7BA-48DE-AA89-C332E0DA4D00}"/>
              </a:ext>
            </a:extLst>
          </p:cNvPr>
          <p:cNvSpPr/>
          <p:nvPr/>
        </p:nvSpPr>
        <p:spPr>
          <a:xfrm>
            <a:off x="6296525" y="1866204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0293E790-416B-48CD-948D-AB809C5517E1}"/>
              </a:ext>
            </a:extLst>
          </p:cNvPr>
          <p:cNvCxnSpPr>
            <a:cxnSpLocks/>
          </p:cNvCxnSpPr>
          <p:nvPr/>
        </p:nvCxnSpPr>
        <p:spPr>
          <a:xfrm>
            <a:off x="6553513" y="1588927"/>
            <a:ext cx="0" cy="426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Connector: Elbow 687">
            <a:extLst>
              <a:ext uri="{FF2B5EF4-FFF2-40B4-BE49-F238E27FC236}">
                <a16:creationId xmlns:a16="http://schemas.microsoft.com/office/drawing/2014/main" id="{DB58F560-4E4D-43BA-A469-593D02D7CEBB}"/>
              </a:ext>
            </a:extLst>
          </p:cNvPr>
          <p:cNvCxnSpPr>
            <a:cxnSpLocks/>
            <a:stCxn id="689" idx="3"/>
            <a:endCxn id="512" idx="1"/>
          </p:cNvCxnSpPr>
          <p:nvPr/>
        </p:nvCxnSpPr>
        <p:spPr>
          <a:xfrm flipV="1">
            <a:off x="6545070" y="776877"/>
            <a:ext cx="2826016" cy="416990"/>
          </a:xfrm>
          <a:prstGeom prst="bentConnector3">
            <a:avLst>
              <a:gd name="adj1" fmla="val 747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" name="Rectangle 688">
            <a:extLst>
              <a:ext uri="{FF2B5EF4-FFF2-40B4-BE49-F238E27FC236}">
                <a16:creationId xmlns:a16="http://schemas.microsoft.com/office/drawing/2014/main" id="{C4774939-065A-4DB6-9A14-60FF8076693D}"/>
              </a:ext>
            </a:extLst>
          </p:cNvPr>
          <p:cNvSpPr/>
          <p:nvPr/>
        </p:nvSpPr>
        <p:spPr>
          <a:xfrm>
            <a:off x="6287182" y="1064923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0" name="Connector: Elbow 689">
            <a:extLst>
              <a:ext uri="{FF2B5EF4-FFF2-40B4-BE49-F238E27FC236}">
                <a16:creationId xmlns:a16="http://schemas.microsoft.com/office/drawing/2014/main" id="{68CA7BE6-C426-47F3-AA87-BD12B01CCF69}"/>
              </a:ext>
            </a:extLst>
          </p:cNvPr>
          <p:cNvCxnSpPr>
            <a:cxnSpLocks/>
            <a:stCxn id="691" idx="3"/>
            <a:endCxn id="510" idx="1"/>
          </p:cNvCxnSpPr>
          <p:nvPr/>
        </p:nvCxnSpPr>
        <p:spPr>
          <a:xfrm flipV="1">
            <a:off x="6554413" y="2406780"/>
            <a:ext cx="2816670" cy="400332"/>
          </a:xfrm>
          <a:prstGeom prst="bentConnector3">
            <a:avLst>
              <a:gd name="adj1" fmla="val 747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7FE6D1B-FD0D-4442-B4B3-BD329D8F9E83}"/>
              </a:ext>
            </a:extLst>
          </p:cNvPr>
          <p:cNvSpPr/>
          <p:nvPr/>
        </p:nvSpPr>
        <p:spPr>
          <a:xfrm>
            <a:off x="6296525" y="267816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2" name="Connector: Elbow 691">
            <a:extLst>
              <a:ext uri="{FF2B5EF4-FFF2-40B4-BE49-F238E27FC236}">
                <a16:creationId xmlns:a16="http://schemas.microsoft.com/office/drawing/2014/main" id="{58AEAFE5-62B7-4325-B4DE-65DBC81BE6CD}"/>
              </a:ext>
            </a:extLst>
          </p:cNvPr>
          <p:cNvCxnSpPr>
            <a:cxnSpLocks/>
            <a:stCxn id="693" idx="3"/>
            <a:endCxn id="508" idx="1"/>
          </p:cNvCxnSpPr>
          <p:nvPr/>
        </p:nvCxnSpPr>
        <p:spPr>
          <a:xfrm flipV="1">
            <a:off x="6531639" y="3214523"/>
            <a:ext cx="2839450" cy="422309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3" name="Rectangle 692">
            <a:extLst>
              <a:ext uri="{FF2B5EF4-FFF2-40B4-BE49-F238E27FC236}">
                <a16:creationId xmlns:a16="http://schemas.microsoft.com/office/drawing/2014/main" id="{E13630C0-3E16-4335-9ABC-423352A87D05}"/>
              </a:ext>
            </a:extLst>
          </p:cNvPr>
          <p:cNvSpPr/>
          <p:nvPr/>
        </p:nvSpPr>
        <p:spPr>
          <a:xfrm>
            <a:off x="6273751" y="350788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A85F142D-E576-49F2-B360-1CC97CD9B701}"/>
              </a:ext>
            </a:extLst>
          </p:cNvPr>
          <p:cNvCxnSpPr>
            <a:cxnSpLocks/>
          </p:cNvCxnSpPr>
          <p:nvPr/>
        </p:nvCxnSpPr>
        <p:spPr>
          <a:xfrm>
            <a:off x="6553513" y="2392558"/>
            <a:ext cx="0" cy="426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8D122844-D93F-406F-A24B-FA8C123E2EB1}"/>
              </a:ext>
            </a:extLst>
          </p:cNvPr>
          <p:cNvCxnSpPr>
            <a:cxnSpLocks/>
          </p:cNvCxnSpPr>
          <p:nvPr/>
        </p:nvCxnSpPr>
        <p:spPr>
          <a:xfrm>
            <a:off x="6553513" y="769357"/>
            <a:ext cx="0" cy="426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0789698-E998-421D-957B-AD2A44C66D8F}"/>
              </a:ext>
            </a:extLst>
          </p:cNvPr>
          <p:cNvCxnSpPr>
            <a:cxnSpLocks/>
          </p:cNvCxnSpPr>
          <p:nvPr/>
        </p:nvCxnSpPr>
        <p:spPr>
          <a:xfrm>
            <a:off x="6553513" y="3210475"/>
            <a:ext cx="0" cy="426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4" name="Rectangle 703">
            <a:extLst>
              <a:ext uri="{FF2B5EF4-FFF2-40B4-BE49-F238E27FC236}">
                <a16:creationId xmlns:a16="http://schemas.microsoft.com/office/drawing/2014/main" id="{1574BAD8-6920-4B08-AFA5-97D55EC4D404}"/>
              </a:ext>
            </a:extLst>
          </p:cNvPr>
          <p:cNvSpPr/>
          <p:nvPr/>
        </p:nvSpPr>
        <p:spPr>
          <a:xfrm>
            <a:off x="6866722" y="4016794"/>
            <a:ext cx="1549603" cy="735733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 network</a:t>
            </a:r>
          </a:p>
        </p:txBody>
      </p:sp>
      <p:cxnSp>
        <p:nvCxnSpPr>
          <p:cNvPr id="705" name="Straight Arrow Connector 704">
            <a:extLst>
              <a:ext uri="{FF2B5EF4-FFF2-40B4-BE49-F238E27FC236}">
                <a16:creationId xmlns:a16="http://schemas.microsoft.com/office/drawing/2014/main" id="{90565F69-E441-45DC-AB1F-ACF944E749B5}"/>
              </a:ext>
            </a:extLst>
          </p:cNvPr>
          <p:cNvCxnSpPr>
            <a:cxnSpLocks/>
            <a:stCxn id="611" idx="2"/>
            <a:endCxn id="704" idx="0"/>
          </p:cNvCxnSpPr>
          <p:nvPr/>
        </p:nvCxnSpPr>
        <p:spPr>
          <a:xfrm flipH="1">
            <a:off x="7641524" y="3451606"/>
            <a:ext cx="3643" cy="56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08" idx="0"/>
            <a:endCxn id="510" idx="2"/>
          </p:cNvCxnSpPr>
          <p:nvPr/>
        </p:nvCxnSpPr>
        <p:spPr>
          <a:xfrm flipH="1" flipV="1">
            <a:off x="9944916" y="2635380"/>
            <a:ext cx="6" cy="35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1" idx="0"/>
            <a:endCxn id="512" idx="2"/>
          </p:cNvCxnSpPr>
          <p:nvPr/>
        </p:nvCxnSpPr>
        <p:spPr>
          <a:xfrm flipH="1" flipV="1">
            <a:off x="9944919" y="1005477"/>
            <a:ext cx="1" cy="363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id="{AA343480-FB97-4569-A933-511B9C9DD81B}"/>
              </a:ext>
            </a:extLst>
          </p:cNvPr>
          <p:cNvCxnSpPr>
            <a:cxnSpLocks/>
            <a:stCxn id="704" idx="3"/>
            <a:endCxn id="507" idx="1"/>
          </p:cNvCxnSpPr>
          <p:nvPr/>
        </p:nvCxnSpPr>
        <p:spPr>
          <a:xfrm flipV="1">
            <a:off x="8416325" y="4384660"/>
            <a:ext cx="662398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F468BDF9-72C9-4749-BB71-BCBB0A1251B6}"/>
              </a:ext>
            </a:extLst>
          </p:cNvPr>
          <p:cNvCxnSpPr>
            <a:cxnSpLocks/>
            <a:stCxn id="512" idx="0"/>
            <a:endCxn id="587" idx="2"/>
          </p:cNvCxnSpPr>
          <p:nvPr/>
        </p:nvCxnSpPr>
        <p:spPr>
          <a:xfrm flipH="1" flipV="1">
            <a:off x="9944915" y="190526"/>
            <a:ext cx="4" cy="357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endCxn id="508" idx="2"/>
          </p:cNvCxnSpPr>
          <p:nvPr/>
        </p:nvCxnSpPr>
        <p:spPr>
          <a:xfrm flipV="1">
            <a:off x="9944922" y="3443123"/>
            <a:ext cx="0" cy="6215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89302F68-CB97-4844-BAEC-78D9D02FF286}"/>
              </a:ext>
            </a:extLst>
          </p:cNvPr>
          <p:cNvSpPr/>
          <p:nvPr/>
        </p:nvSpPr>
        <p:spPr>
          <a:xfrm>
            <a:off x="11849308" y="-139700"/>
            <a:ext cx="2336793" cy="6008833"/>
          </a:xfrm>
          <a:prstGeom prst="roundRect">
            <a:avLst>
              <a:gd name="adj" fmla="val 945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53A5D41-5FBD-45CB-BD36-2C82EC08ED59}"/>
              </a:ext>
            </a:extLst>
          </p:cNvPr>
          <p:cNvSpPr>
            <a:spLocks noChangeAspect="1"/>
          </p:cNvSpPr>
          <p:nvPr/>
        </p:nvSpPr>
        <p:spPr>
          <a:xfrm>
            <a:off x="12763073" y="3083878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2FBB3803-3C4E-4E2F-9F4F-6EC50626E178}"/>
              </a:ext>
            </a:extLst>
          </p:cNvPr>
          <p:cNvSpPr>
            <a:spLocks noChangeAspect="1"/>
          </p:cNvSpPr>
          <p:nvPr/>
        </p:nvSpPr>
        <p:spPr>
          <a:xfrm>
            <a:off x="12774501" y="5587521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EF893974-3AE5-4A40-87C8-9DDB1405B19D}"/>
              </a:ext>
            </a:extLst>
          </p:cNvPr>
          <p:cNvSpPr/>
          <p:nvPr/>
        </p:nvSpPr>
        <p:spPr>
          <a:xfrm>
            <a:off x="12091190" y="6400800"/>
            <a:ext cx="1732383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AE0CE69-7988-487C-918B-23832C196C75}"/>
              </a:ext>
            </a:extLst>
          </p:cNvPr>
          <p:cNvGrpSpPr/>
          <p:nvPr/>
        </p:nvGrpSpPr>
        <p:grpSpPr>
          <a:xfrm>
            <a:off x="12042982" y="3882442"/>
            <a:ext cx="1828800" cy="1659359"/>
            <a:chOff x="5464176" y="5198641"/>
            <a:chExt cx="1828800" cy="1659359"/>
          </a:xfrm>
        </p:grpSpPr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E40E3CB8-169B-441F-9E61-BBF236B634BD}"/>
                </a:ext>
              </a:extLst>
            </p:cNvPr>
            <p:cNvSpPr/>
            <p:nvPr/>
          </p:nvSpPr>
          <p:spPr>
            <a:xfrm>
              <a:off x="5464176" y="519864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    self attention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4D95EF18-0935-4ED5-8C27-49BD8C211942}"/>
                </a:ext>
              </a:extLst>
            </p:cNvPr>
            <p:cNvSpPr/>
            <p:nvPr/>
          </p:nvSpPr>
          <p:spPr>
            <a:xfrm>
              <a:off x="5464176" y="6400800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01FCABFE-3CB6-4040-A2E2-E1A5257C8816}"/>
              </a:ext>
            </a:extLst>
          </p:cNvPr>
          <p:cNvGrpSpPr/>
          <p:nvPr/>
        </p:nvGrpSpPr>
        <p:grpSpPr>
          <a:xfrm>
            <a:off x="12042982" y="1318063"/>
            <a:ext cx="1828800" cy="1617993"/>
            <a:chOff x="5464176" y="1495321"/>
            <a:chExt cx="1828800" cy="1617993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FF0613CC-8A67-4629-8F2F-8D6A85DC7A5B}"/>
                </a:ext>
              </a:extLst>
            </p:cNvPr>
            <p:cNvSpPr/>
            <p:nvPr/>
          </p:nvSpPr>
          <p:spPr>
            <a:xfrm>
              <a:off x="5464176" y="1495321"/>
              <a:ext cx="18288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Multi-head  Cross Attention</a:t>
              </a: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28B9FE27-0AD2-4D3B-B7D1-415BA922E13D}"/>
                </a:ext>
              </a:extLst>
            </p:cNvPr>
            <p:cNvSpPr/>
            <p:nvPr/>
          </p:nvSpPr>
          <p:spPr>
            <a:xfrm>
              <a:off x="5464176" y="2656114"/>
              <a:ext cx="1828800" cy="4572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</a:p>
          </p:txBody>
        </p:sp>
      </p:grpSp>
      <p:sp>
        <p:nvSpPr>
          <p:cNvPr id="722" name="Rectangle 721">
            <a:extLst>
              <a:ext uri="{FF2B5EF4-FFF2-40B4-BE49-F238E27FC236}">
                <a16:creationId xmlns:a16="http://schemas.microsoft.com/office/drawing/2014/main" id="{EC065155-1559-4101-83FB-50791ED35FAD}"/>
              </a:ext>
            </a:extLst>
          </p:cNvPr>
          <p:cNvSpPr/>
          <p:nvPr/>
        </p:nvSpPr>
        <p:spPr>
          <a:xfrm>
            <a:off x="12042982" y="47060"/>
            <a:ext cx="1828800" cy="64008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</a:p>
        </p:txBody>
      </p:sp>
      <p:cxnSp>
        <p:nvCxnSpPr>
          <p:cNvPr id="723" name="Straight Arrow Connector 722">
            <a:extLst>
              <a:ext uri="{FF2B5EF4-FFF2-40B4-BE49-F238E27FC236}">
                <a16:creationId xmlns:a16="http://schemas.microsoft.com/office/drawing/2014/main" id="{43074484-F1E1-4B29-A155-01E9E7037C10}"/>
              </a:ext>
            </a:extLst>
          </p:cNvPr>
          <p:cNvCxnSpPr>
            <a:stCxn id="715" idx="0"/>
            <a:endCxn id="718" idx="2"/>
          </p:cNvCxnSpPr>
          <p:nvPr/>
        </p:nvCxnSpPr>
        <p:spPr>
          <a:xfrm flipV="1">
            <a:off x="12957382" y="5541801"/>
            <a:ext cx="0" cy="8589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id="{F3380996-2131-4D09-9350-D7D4DE4B4477}"/>
              </a:ext>
            </a:extLst>
          </p:cNvPr>
          <p:cNvCxnSpPr>
            <a:cxnSpLocks/>
            <a:stCxn id="718" idx="0"/>
            <a:endCxn id="717" idx="2"/>
          </p:cNvCxnSpPr>
          <p:nvPr/>
        </p:nvCxnSpPr>
        <p:spPr>
          <a:xfrm flipV="1">
            <a:off x="12957382" y="4796842"/>
            <a:ext cx="0" cy="2877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EDDA9A89-AA23-4C82-9FE0-ECC5C9E8A306}"/>
              </a:ext>
            </a:extLst>
          </p:cNvPr>
          <p:cNvCxnSpPr>
            <a:cxnSpLocks/>
            <a:stCxn id="717" idx="0"/>
            <a:endCxn id="728" idx="4"/>
          </p:cNvCxnSpPr>
          <p:nvPr/>
        </p:nvCxnSpPr>
        <p:spPr>
          <a:xfrm flipV="1">
            <a:off x="12957382" y="3643180"/>
            <a:ext cx="0" cy="239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1BB80765-F459-41D8-82A8-A11D3ED82622}"/>
              </a:ext>
            </a:extLst>
          </p:cNvPr>
          <p:cNvCxnSpPr>
            <a:cxnSpLocks/>
            <a:stCxn id="721" idx="0"/>
            <a:endCxn id="720" idx="2"/>
          </p:cNvCxnSpPr>
          <p:nvPr/>
        </p:nvCxnSpPr>
        <p:spPr>
          <a:xfrm flipV="1">
            <a:off x="12957382" y="2232463"/>
            <a:ext cx="0" cy="2463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00069A3C-A766-44AA-9018-3EB2BAA7EB84}"/>
              </a:ext>
            </a:extLst>
          </p:cNvPr>
          <p:cNvCxnSpPr>
            <a:cxnSpLocks/>
            <a:stCxn id="720" idx="0"/>
            <a:endCxn id="729" idx="4"/>
          </p:cNvCxnSpPr>
          <p:nvPr/>
        </p:nvCxnSpPr>
        <p:spPr>
          <a:xfrm flipV="1">
            <a:off x="12957382" y="1148887"/>
            <a:ext cx="0" cy="1691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" name="Oval 727">
            <a:extLst>
              <a:ext uri="{FF2B5EF4-FFF2-40B4-BE49-F238E27FC236}">
                <a16:creationId xmlns:a16="http://schemas.microsoft.com/office/drawing/2014/main" id="{600E698C-5642-4C6C-94CF-3D4EDEE5313C}"/>
              </a:ext>
            </a:extLst>
          </p:cNvPr>
          <p:cNvSpPr>
            <a:spLocks noChangeAspect="1"/>
          </p:cNvSpPr>
          <p:nvPr/>
        </p:nvSpPr>
        <p:spPr>
          <a:xfrm>
            <a:off x="12797362" y="3323140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Oval 728">
            <a:extLst>
              <a:ext uri="{FF2B5EF4-FFF2-40B4-BE49-F238E27FC236}">
                <a16:creationId xmlns:a16="http://schemas.microsoft.com/office/drawing/2014/main" id="{784173BE-F3CE-4EE9-9B8E-EA73C7C39D6F}"/>
              </a:ext>
            </a:extLst>
          </p:cNvPr>
          <p:cNvSpPr>
            <a:spLocks noChangeAspect="1"/>
          </p:cNvSpPr>
          <p:nvPr/>
        </p:nvSpPr>
        <p:spPr>
          <a:xfrm>
            <a:off x="12797362" y="828847"/>
            <a:ext cx="320040" cy="320040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482998C9-4104-4B58-9374-BC881329E738}"/>
              </a:ext>
            </a:extLst>
          </p:cNvPr>
          <p:cNvCxnSpPr>
            <a:cxnSpLocks/>
            <a:stCxn id="728" idx="0"/>
            <a:endCxn id="721" idx="2"/>
          </p:cNvCxnSpPr>
          <p:nvPr/>
        </p:nvCxnSpPr>
        <p:spPr>
          <a:xfrm flipV="1">
            <a:off x="12957382" y="2936056"/>
            <a:ext cx="0" cy="387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165F5399-41F6-4340-9002-2BE3A53CB9DF}"/>
              </a:ext>
            </a:extLst>
          </p:cNvPr>
          <p:cNvCxnSpPr>
            <a:cxnSpLocks/>
            <a:stCxn id="729" idx="0"/>
            <a:endCxn id="722" idx="2"/>
          </p:cNvCxnSpPr>
          <p:nvPr/>
        </p:nvCxnSpPr>
        <p:spPr>
          <a:xfrm flipV="1">
            <a:off x="12957382" y="687140"/>
            <a:ext cx="0" cy="141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Connector: Elbow 731">
            <a:extLst>
              <a:ext uri="{FF2B5EF4-FFF2-40B4-BE49-F238E27FC236}">
                <a16:creationId xmlns:a16="http://schemas.microsoft.com/office/drawing/2014/main" id="{88764088-2C10-48BF-B08E-C19FF585A74A}"/>
              </a:ext>
            </a:extLst>
          </p:cNvPr>
          <p:cNvCxnSpPr>
            <a:stCxn id="714" idx="6"/>
            <a:endCxn id="728" idx="6"/>
          </p:cNvCxnSpPr>
          <p:nvPr/>
        </p:nvCxnSpPr>
        <p:spPr>
          <a:xfrm flipV="1">
            <a:off x="12957381" y="3483160"/>
            <a:ext cx="160021" cy="2195801"/>
          </a:xfrm>
          <a:prstGeom prst="bentConnector3">
            <a:avLst>
              <a:gd name="adj1" fmla="val 63967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Connector: Elbow 732">
            <a:extLst>
              <a:ext uri="{FF2B5EF4-FFF2-40B4-BE49-F238E27FC236}">
                <a16:creationId xmlns:a16="http://schemas.microsoft.com/office/drawing/2014/main" id="{9EF4DDDB-73D8-45E4-8589-FCDF33A7FADB}"/>
              </a:ext>
            </a:extLst>
          </p:cNvPr>
          <p:cNvCxnSpPr>
            <a:cxnSpLocks/>
            <a:stCxn id="713" idx="6"/>
            <a:endCxn id="729" idx="6"/>
          </p:cNvCxnSpPr>
          <p:nvPr/>
        </p:nvCxnSpPr>
        <p:spPr>
          <a:xfrm flipV="1">
            <a:off x="12945953" y="988867"/>
            <a:ext cx="171449" cy="2186451"/>
          </a:xfrm>
          <a:prstGeom prst="bentConnector3">
            <a:avLst>
              <a:gd name="adj1" fmla="val 59629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22345CDD-DDE1-410F-A98C-51661C516FF5}"/>
              </a:ext>
            </a:extLst>
          </p:cNvPr>
          <p:cNvCxnSpPr>
            <a:cxnSpLocks/>
            <a:stCxn id="722" idx="0"/>
          </p:cNvCxnSpPr>
          <p:nvPr/>
        </p:nvCxnSpPr>
        <p:spPr>
          <a:xfrm flipV="1">
            <a:off x="12957382" y="-698500"/>
            <a:ext cx="0" cy="745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Plus Sign 734">
            <a:extLst>
              <a:ext uri="{FF2B5EF4-FFF2-40B4-BE49-F238E27FC236}">
                <a16:creationId xmlns:a16="http://schemas.microsoft.com/office/drawing/2014/main" id="{92FC7026-DFCC-45BF-8C84-E328E185C94B}"/>
              </a:ext>
            </a:extLst>
          </p:cNvPr>
          <p:cNvSpPr>
            <a:spLocks noChangeAspect="1"/>
          </p:cNvSpPr>
          <p:nvPr/>
        </p:nvSpPr>
        <p:spPr>
          <a:xfrm>
            <a:off x="12820221" y="851707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Plus Sign 735">
            <a:extLst>
              <a:ext uri="{FF2B5EF4-FFF2-40B4-BE49-F238E27FC236}">
                <a16:creationId xmlns:a16="http://schemas.microsoft.com/office/drawing/2014/main" id="{F0F4489E-F0DB-4302-A73B-1F9E7CCC16D5}"/>
              </a:ext>
            </a:extLst>
          </p:cNvPr>
          <p:cNvSpPr>
            <a:spLocks noChangeAspect="1"/>
          </p:cNvSpPr>
          <p:nvPr/>
        </p:nvSpPr>
        <p:spPr>
          <a:xfrm>
            <a:off x="12821806" y="3344494"/>
            <a:ext cx="274320" cy="274320"/>
          </a:xfrm>
          <a:prstGeom prst="mathPlus">
            <a:avLst>
              <a:gd name="adj1" fmla="val 89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Rectangle: Rounded Corners 762">
            <a:extLst>
              <a:ext uri="{FF2B5EF4-FFF2-40B4-BE49-F238E27FC236}">
                <a16:creationId xmlns:a16="http://schemas.microsoft.com/office/drawing/2014/main" id="{59CD1272-71C2-4EBC-B709-0D2064675A0B}"/>
              </a:ext>
            </a:extLst>
          </p:cNvPr>
          <p:cNvSpPr/>
          <p:nvPr/>
        </p:nvSpPr>
        <p:spPr>
          <a:xfrm>
            <a:off x="1150739" y="-3091543"/>
            <a:ext cx="4984096" cy="306382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B07DBC64-3F66-4C04-A87E-D99BBE8B8567}"/>
              </a:ext>
            </a:extLst>
          </p:cNvPr>
          <p:cNvCxnSpPr>
            <a:cxnSpLocks/>
          </p:cNvCxnSpPr>
          <p:nvPr/>
        </p:nvCxnSpPr>
        <p:spPr>
          <a:xfrm flipH="1">
            <a:off x="10525019" y="-27714"/>
            <a:ext cx="1323655" cy="2201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40A7E6D8-7EA0-4535-94E3-9AAC56D4EF2B}"/>
              </a:ext>
            </a:extLst>
          </p:cNvPr>
          <p:cNvCxnSpPr>
            <a:cxnSpLocks/>
          </p:cNvCxnSpPr>
          <p:nvPr/>
        </p:nvCxnSpPr>
        <p:spPr>
          <a:xfrm flipH="1" flipV="1">
            <a:off x="10518748" y="2630930"/>
            <a:ext cx="1324289" cy="30480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B3E5CA3C-1F23-4F6A-9A9D-F9E94A86F3AB}"/>
              </a:ext>
            </a:extLst>
          </p:cNvPr>
          <p:cNvCxnSpPr>
            <a:cxnSpLocks/>
          </p:cNvCxnSpPr>
          <p:nvPr/>
        </p:nvCxnSpPr>
        <p:spPr>
          <a:xfrm>
            <a:off x="6092804" y="-2781045"/>
            <a:ext cx="2330633" cy="3324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C4701665-A8A3-45BC-B015-695B44C8BE61}"/>
              </a:ext>
            </a:extLst>
          </p:cNvPr>
          <p:cNvCxnSpPr>
            <a:cxnSpLocks/>
          </p:cNvCxnSpPr>
          <p:nvPr/>
        </p:nvCxnSpPr>
        <p:spPr>
          <a:xfrm>
            <a:off x="5587116" y="-27714"/>
            <a:ext cx="1274307" cy="5810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F24A00B2-BAC4-4472-976E-4D9A5C863925}"/>
              </a:ext>
            </a:extLst>
          </p:cNvPr>
          <p:cNvGrpSpPr/>
          <p:nvPr/>
        </p:nvGrpSpPr>
        <p:grpSpPr>
          <a:xfrm>
            <a:off x="1472191" y="-2844408"/>
            <a:ext cx="4177985" cy="2160381"/>
            <a:chOff x="6670990" y="1309626"/>
            <a:chExt cx="4177985" cy="2160381"/>
          </a:xfrm>
        </p:grpSpPr>
        <p:sp>
          <p:nvSpPr>
            <p:cNvPr id="802" name="Parallelogram 801">
              <a:extLst>
                <a:ext uri="{FF2B5EF4-FFF2-40B4-BE49-F238E27FC236}">
                  <a16:creationId xmlns:a16="http://schemas.microsoft.com/office/drawing/2014/main" id="{4EA00A13-D303-4DE6-B7E6-638BDA593BE8}"/>
                </a:ext>
              </a:extLst>
            </p:cNvPr>
            <p:cNvSpPr/>
            <p:nvPr/>
          </p:nvSpPr>
          <p:spPr>
            <a:xfrm>
              <a:off x="8120599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Parallelogram 802">
              <a:extLst>
                <a:ext uri="{FF2B5EF4-FFF2-40B4-BE49-F238E27FC236}">
                  <a16:creationId xmlns:a16="http://schemas.microsoft.com/office/drawing/2014/main" id="{B33F3EA6-8555-41BF-8ECB-3AE5C152994D}"/>
                </a:ext>
              </a:extLst>
            </p:cNvPr>
            <p:cNvSpPr/>
            <p:nvPr/>
          </p:nvSpPr>
          <p:spPr>
            <a:xfrm>
              <a:off x="8486106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Parallelogram 803">
              <a:extLst>
                <a:ext uri="{FF2B5EF4-FFF2-40B4-BE49-F238E27FC236}">
                  <a16:creationId xmlns:a16="http://schemas.microsoft.com/office/drawing/2014/main" id="{05977BCD-AA6D-4D78-9E45-D66A17CAFF84}"/>
                </a:ext>
              </a:extLst>
            </p:cNvPr>
            <p:cNvSpPr/>
            <p:nvPr/>
          </p:nvSpPr>
          <p:spPr>
            <a:xfrm>
              <a:off x="8849347" y="3104247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Parallelogram 804">
              <a:extLst>
                <a:ext uri="{FF2B5EF4-FFF2-40B4-BE49-F238E27FC236}">
                  <a16:creationId xmlns:a16="http://schemas.microsoft.com/office/drawing/2014/main" id="{AE0DD416-5598-4475-80E1-1352ACAF626D}"/>
                </a:ext>
              </a:extLst>
            </p:cNvPr>
            <p:cNvSpPr/>
            <p:nvPr/>
          </p:nvSpPr>
          <p:spPr>
            <a:xfrm>
              <a:off x="9213563" y="3104247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Parallelogram 805">
              <a:extLst>
                <a:ext uri="{FF2B5EF4-FFF2-40B4-BE49-F238E27FC236}">
                  <a16:creationId xmlns:a16="http://schemas.microsoft.com/office/drawing/2014/main" id="{91BEF2CC-83C8-47DD-A3AC-A2B74957F35E}"/>
                </a:ext>
              </a:extLst>
            </p:cNvPr>
            <p:cNvSpPr/>
            <p:nvPr/>
          </p:nvSpPr>
          <p:spPr>
            <a:xfrm>
              <a:off x="9579979" y="3104247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Parallelogram 806">
              <a:extLst>
                <a:ext uri="{FF2B5EF4-FFF2-40B4-BE49-F238E27FC236}">
                  <a16:creationId xmlns:a16="http://schemas.microsoft.com/office/drawing/2014/main" id="{BD0380B0-AF95-4BEC-BF22-7A41FF67627E}"/>
                </a:ext>
              </a:extLst>
            </p:cNvPr>
            <p:cNvSpPr/>
            <p:nvPr/>
          </p:nvSpPr>
          <p:spPr>
            <a:xfrm>
              <a:off x="8212674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Parallelogram 807">
              <a:extLst>
                <a:ext uri="{FF2B5EF4-FFF2-40B4-BE49-F238E27FC236}">
                  <a16:creationId xmlns:a16="http://schemas.microsoft.com/office/drawing/2014/main" id="{9EB47BB7-FE05-4957-A89A-33741DE53511}"/>
                </a:ext>
              </a:extLst>
            </p:cNvPr>
            <p:cNvSpPr/>
            <p:nvPr/>
          </p:nvSpPr>
          <p:spPr>
            <a:xfrm>
              <a:off x="8578181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Parallelogram 808">
              <a:extLst>
                <a:ext uri="{FF2B5EF4-FFF2-40B4-BE49-F238E27FC236}">
                  <a16:creationId xmlns:a16="http://schemas.microsoft.com/office/drawing/2014/main" id="{218DC1DE-F87E-4EA6-B60F-358C9496E844}"/>
                </a:ext>
              </a:extLst>
            </p:cNvPr>
            <p:cNvSpPr/>
            <p:nvPr/>
          </p:nvSpPr>
          <p:spPr>
            <a:xfrm>
              <a:off x="8941422" y="2739803"/>
              <a:ext cx="457200" cy="365760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Parallelogram 809">
              <a:extLst>
                <a:ext uri="{FF2B5EF4-FFF2-40B4-BE49-F238E27FC236}">
                  <a16:creationId xmlns:a16="http://schemas.microsoft.com/office/drawing/2014/main" id="{0B2E4A56-AFDD-44A3-8CF2-2D59B07A772F}"/>
                </a:ext>
              </a:extLst>
            </p:cNvPr>
            <p:cNvSpPr/>
            <p:nvPr/>
          </p:nvSpPr>
          <p:spPr>
            <a:xfrm>
              <a:off x="9305638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Parallelogram 810">
              <a:extLst>
                <a:ext uri="{FF2B5EF4-FFF2-40B4-BE49-F238E27FC236}">
                  <a16:creationId xmlns:a16="http://schemas.microsoft.com/office/drawing/2014/main" id="{CB678550-FFE6-4930-887D-97853A51F0E8}"/>
                </a:ext>
              </a:extLst>
            </p:cNvPr>
            <p:cNvSpPr/>
            <p:nvPr/>
          </p:nvSpPr>
          <p:spPr>
            <a:xfrm>
              <a:off x="9672054" y="273980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Parallelogram 811">
              <a:extLst>
                <a:ext uri="{FF2B5EF4-FFF2-40B4-BE49-F238E27FC236}">
                  <a16:creationId xmlns:a16="http://schemas.microsoft.com/office/drawing/2014/main" id="{2632AA78-640F-4E16-8888-47168B61E6DB}"/>
                </a:ext>
              </a:extLst>
            </p:cNvPr>
            <p:cNvSpPr/>
            <p:nvPr/>
          </p:nvSpPr>
          <p:spPr>
            <a:xfrm>
              <a:off x="8303207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Parallelogram 812">
              <a:extLst>
                <a:ext uri="{FF2B5EF4-FFF2-40B4-BE49-F238E27FC236}">
                  <a16:creationId xmlns:a16="http://schemas.microsoft.com/office/drawing/2014/main" id="{82F8A25C-525C-433B-94F7-23805C19E6DF}"/>
                </a:ext>
              </a:extLst>
            </p:cNvPr>
            <p:cNvSpPr/>
            <p:nvPr/>
          </p:nvSpPr>
          <p:spPr>
            <a:xfrm>
              <a:off x="8668714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Parallelogram 813">
              <a:extLst>
                <a:ext uri="{FF2B5EF4-FFF2-40B4-BE49-F238E27FC236}">
                  <a16:creationId xmlns:a16="http://schemas.microsoft.com/office/drawing/2014/main" id="{BACC6120-4747-4D41-8095-9FE163B66AC7}"/>
                </a:ext>
              </a:extLst>
            </p:cNvPr>
            <p:cNvSpPr/>
            <p:nvPr/>
          </p:nvSpPr>
          <p:spPr>
            <a:xfrm>
              <a:off x="9031955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Parallelogram 814">
              <a:extLst>
                <a:ext uri="{FF2B5EF4-FFF2-40B4-BE49-F238E27FC236}">
                  <a16:creationId xmlns:a16="http://schemas.microsoft.com/office/drawing/2014/main" id="{19854873-BAF0-4EF0-8D55-68096FD9B8EC}"/>
                </a:ext>
              </a:extLst>
            </p:cNvPr>
            <p:cNvSpPr/>
            <p:nvPr/>
          </p:nvSpPr>
          <p:spPr>
            <a:xfrm>
              <a:off x="9396171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Parallelogram 815">
              <a:extLst>
                <a:ext uri="{FF2B5EF4-FFF2-40B4-BE49-F238E27FC236}">
                  <a16:creationId xmlns:a16="http://schemas.microsoft.com/office/drawing/2014/main" id="{C16122AC-7371-4C42-9C68-8068F403FAA0}"/>
                </a:ext>
              </a:extLst>
            </p:cNvPr>
            <p:cNvSpPr/>
            <p:nvPr/>
          </p:nvSpPr>
          <p:spPr>
            <a:xfrm>
              <a:off x="9762587" y="2374043"/>
              <a:ext cx="457200" cy="365760"/>
            </a:xfrm>
            <a:prstGeom prst="parallelogram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Parallelogram 816">
              <a:extLst>
                <a:ext uri="{FF2B5EF4-FFF2-40B4-BE49-F238E27FC236}">
                  <a16:creationId xmlns:a16="http://schemas.microsoft.com/office/drawing/2014/main" id="{45A2722C-75AE-4DF2-96C9-22E7868E111E}"/>
                </a:ext>
              </a:extLst>
            </p:cNvPr>
            <p:cNvSpPr/>
            <p:nvPr/>
          </p:nvSpPr>
          <p:spPr>
            <a:xfrm>
              <a:off x="8395282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Parallelogram 817">
              <a:extLst>
                <a:ext uri="{FF2B5EF4-FFF2-40B4-BE49-F238E27FC236}">
                  <a16:creationId xmlns:a16="http://schemas.microsoft.com/office/drawing/2014/main" id="{6416F2F9-0C33-4E2D-952F-DFBF361D4433}"/>
                </a:ext>
              </a:extLst>
            </p:cNvPr>
            <p:cNvSpPr/>
            <p:nvPr/>
          </p:nvSpPr>
          <p:spPr>
            <a:xfrm>
              <a:off x="8760789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Parallelogram 818">
              <a:extLst>
                <a:ext uri="{FF2B5EF4-FFF2-40B4-BE49-F238E27FC236}">
                  <a16:creationId xmlns:a16="http://schemas.microsoft.com/office/drawing/2014/main" id="{2553B201-1836-47A4-ABF3-84BFC4038461}"/>
                </a:ext>
              </a:extLst>
            </p:cNvPr>
            <p:cNvSpPr/>
            <p:nvPr/>
          </p:nvSpPr>
          <p:spPr>
            <a:xfrm>
              <a:off x="9124030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Parallelogram 819">
              <a:extLst>
                <a:ext uri="{FF2B5EF4-FFF2-40B4-BE49-F238E27FC236}">
                  <a16:creationId xmlns:a16="http://schemas.microsoft.com/office/drawing/2014/main" id="{04380963-A550-4498-81B2-9D9DBAEF054F}"/>
                </a:ext>
              </a:extLst>
            </p:cNvPr>
            <p:cNvSpPr/>
            <p:nvPr/>
          </p:nvSpPr>
          <p:spPr>
            <a:xfrm>
              <a:off x="9488246" y="2009599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Parallelogram 820">
              <a:extLst>
                <a:ext uri="{FF2B5EF4-FFF2-40B4-BE49-F238E27FC236}">
                  <a16:creationId xmlns:a16="http://schemas.microsoft.com/office/drawing/2014/main" id="{983DCD62-5BD7-42F0-8C70-39EFAEF02E79}"/>
                </a:ext>
              </a:extLst>
            </p:cNvPr>
            <p:cNvSpPr/>
            <p:nvPr/>
          </p:nvSpPr>
          <p:spPr>
            <a:xfrm>
              <a:off x="9854662" y="2009599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Parallelogram 821">
              <a:extLst>
                <a:ext uri="{FF2B5EF4-FFF2-40B4-BE49-F238E27FC236}">
                  <a16:creationId xmlns:a16="http://schemas.microsoft.com/office/drawing/2014/main" id="{C9B96A2F-7C03-49D7-8E27-7637003E2791}"/>
                </a:ext>
              </a:extLst>
            </p:cNvPr>
            <p:cNvSpPr/>
            <p:nvPr/>
          </p:nvSpPr>
          <p:spPr>
            <a:xfrm>
              <a:off x="8486106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Parallelogram 822">
              <a:extLst>
                <a:ext uri="{FF2B5EF4-FFF2-40B4-BE49-F238E27FC236}">
                  <a16:creationId xmlns:a16="http://schemas.microsoft.com/office/drawing/2014/main" id="{749EA771-A727-4775-A138-D7322B1BB3A9}"/>
                </a:ext>
              </a:extLst>
            </p:cNvPr>
            <p:cNvSpPr/>
            <p:nvPr/>
          </p:nvSpPr>
          <p:spPr>
            <a:xfrm>
              <a:off x="8851613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Parallelogram 823">
              <a:extLst>
                <a:ext uri="{FF2B5EF4-FFF2-40B4-BE49-F238E27FC236}">
                  <a16:creationId xmlns:a16="http://schemas.microsoft.com/office/drawing/2014/main" id="{5C008738-43C5-4B54-890F-2966D71064FC}"/>
                </a:ext>
              </a:extLst>
            </p:cNvPr>
            <p:cNvSpPr/>
            <p:nvPr/>
          </p:nvSpPr>
          <p:spPr>
            <a:xfrm>
              <a:off x="9214854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Parallelogram 824">
              <a:extLst>
                <a:ext uri="{FF2B5EF4-FFF2-40B4-BE49-F238E27FC236}">
                  <a16:creationId xmlns:a16="http://schemas.microsoft.com/office/drawing/2014/main" id="{ED065140-031F-40C5-97BF-EAB1A74BA316}"/>
                </a:ext>
              </a:extLst>
            </p:cNvPr>
            <p:cNvSpPr/>
            <p:nvPr/>
          </p:nvSpPr>
          <p:spPr>
            <a:xfrm>
              <a:off x="9579070" y="1642523"/>
              <a:ext cx="457200" cy="365760"/>
            </a:xfrm>
            <a:prstGeom prst="parallelogram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Parallelogram 825">
              <a:extLst>
                <a:ext uri="{FF2B5EF4-FFF2-40B4-BE49-F238E27FC236}">
                  <a16:creationId xmlns:a16="http://schemas.microsoft.com/office/drawing/2014/main" id="{8DB9AC06-FC67-4B47-803A-9DB0E8FE9EE4}"/>
                </a:ext>
              </a:extLst>
            </p:cNvPr>
            <p:cNvSpPr/>
            <p:nvPr/>
          </p:nvSpPr>
          <p:spPr>
            <a:xfrm>
              <a:off x="9945486" y="1642523"/>
              <a:ext cx="457200" cy="365760"/>
            </a:xfrm>
            <a:prstGeom prst="parallelogram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DE2F3429-4789-43DA-BB5F-7FF59E88D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1963536"/>
              <a:ext cx="365760" cy="3657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9F856846-60FE-4C7C-963D-BD123EE37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2325236"/>
              <a:ext cx="36576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7FDE46F2-5D2B-490E-A76E-0DA0BFBBB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155" y="2686936"/>
              <a:ext cx="365760" cy="365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CE051769-10F6-452F-A6E2-2846844AC1E8}"/>
                </a:ext>
              </a:extLst>
            </p:cNvPr>
            <p:cNvCxnSpPr>
              <a:stCxn id="829" idx="3"/>
            </p:cNvCxnSpPr>
            <p:nvPr/>
          </p:nvCxnSpPr>
          <p:spPr>
            <a:xfrm>
              <a:off x="7645915" y="2869816"/>
              <a:ext cx="3203060" cy="4639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Straight Connector 830">
              <a:extLst>
                <a:ext uri="{FF2B5EF4-FFF2-40B4-BE49-F238E27FC236}">
                  <a16:creationId xmlns:a16="http://schemas.microsoft.com/office/drawing/2014/main" id="{AF02832F-B0D0-41C6-8D6C-69FE16DF1820}"/>
                </a:ext>
              </a:extLst>
            </p:cNvPr>
            <p:cNvCxnSpPr>
              <a:cxnSpLocks/>
              <a:stCxn id="828" idx="3"/>
            </p:cNvCxnSpPr>
            <p:nvPr/>
          </p:nvCxnSpPr>
          <p:spPr>
            <a:xfrm flipV="1">
              <a:off x="7645915" y="2472662"/>
              <a:ext cx="3203060" cy="35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Straight Connector 831">
              <a:extLst>
                <a:ext uri="{FF2B5EF4-FFF2-40B4-BE49-F238E27FC236}">
                  <a16:creationId xmlns:a16="http://schemas.microsoft.com/office/drawing/2014/main" id="{297C6542-F78C-410F-926A-728987018054}"/>
                </a:ext>
              </a:extLst>
            </p:cNvPr>
            <p:cNvCxnSpPr>
              <a:cxnSpLocks/>
              <a:stCxn id="827" idx="3"/>
            </p:cNvCxnSpPr>
            <p:nvPr/>
          </p:nvCxnSpPr>
          <p:spPr>
            <a:xfrm flipV="1">
              <a:off x="7645915" y="1930053"/>
              <a:ext cx="3203060" cy="2163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3" name="TextBox 832">
              <a:extLst>
                <a:ext uri="{FF2B5EF4-FFF2-40B4-BE49-F238E27FC236}">
                  <a16:creationId xmlns:a16="http://schemas.microsoft.com/office/drawing/2014/main" id="{B2110CE2-76EF-4629-8C32-436E489B994B}"/>
                </a:ext>
              </a:extLst>
            </p:cNvPr>
            <p:cNvSpPr txBox="1"/>
            <p:nvPr/>
          </p:nvSpPr>
          <p:spPr>
            <a:xfrm>
              <a:off x="6670990" y="1309626"/>
              <a:ext cx="153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Top-view of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12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EE8F712D-FDD9-45B8-A9CF-D6356A0F4167}"/>
              </a:ext>
            </a:extLst>
          </p:cNvPr>
          <p:cNvSpPr/>
          <p:nvPr/>
        </p:nvSpPr>
        <p:spPr>
          <a:xfrm>
            <a:off x="7047278" y="47060"/>
            <a:ext cx="1656704" cy="3557098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335625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635559B-9F2E-4BCF-BABC-1A10C00D4D75}"/>
              </a:ext>
            </a:extLst>
          </p:cNvPr>
          <p:cNvSpPr/>
          <p:nvPr/>
        </p:nvSpPr>
        <p:spPr>
          <a:xfrm>
            <a:off x="1626637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3295674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7024431" y="-698500"/>
            <a:ext cx="1732383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Queries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7316797" y="298592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7316791" y="2178180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7316795" y="1369138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7316794" y="548277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6785624" y="5526768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&amp;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Blockage indication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6AF4E61-FB65-456D-8180-E6EDA1ACFC3A}"/>
              </a:ext>
            </a:extLst>
          </p:cNvPr>
          <p:cNvSpPr txBox="1"/>
          <p:nvPr/>
        </p:nvSpPr>
        <p:spPr>
          <a:xfrm>
            <a:off x="1335533" y="-819319"/>
            <a:ext cx="153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features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017F7D9-38F3-4A51-8772-D6C12010E9AF}"/>
              </a:ext>
            </a:extLst>
          </p:cNvPr>
          <p:cNvCxnSpPr>
            <a:cxnSpLocks/>
            <a:endCxn id="512" idx="1"/>
          </p:cNvCxnSpPr>
          <p:nvPr/>
        </p:nvCxnSpPr>
        <p:spPr>
          <a:xfrm>
            <a:off x="5399314" y="344131"/>
            <a:ext cx="1917480" cy="432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7024431" y="4065815"/>
            <a:ext cx="1732383" cy="63769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Detection Head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endCxn id="511" idx="1"/>
          </p:cNvCxnSpPr>
          <p:nvPr/>
        </p:nvCxnSpPr>
        <p:spPr>
          <a:xfrm flipV="1">
            <a:off x="5307576" y="1597738"/>
            <a:ext cx="2009219" cy="184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endCxn id="510" idx="1"/>
          </p:cNvCxnSpPr>
          <p:nvPr/>
        </p:nvCxnSpPr>
        <p:spPr>
          <a:xfrm>
            <a:off x="5340169" y="2399701"/>
            <a:ext cx="1976622" cy="70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endCxn id="508" idx="1"/>
          </p:cNvCxnSpPr>
          <p:nvPr/>
        </p:nvCxnSpPr>
        <p:spPr>
          <a:xfrm>
            <a:off x="5340336" y="3214523"/>
            <a:ext cx="1976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1" idx="2"/>
            <a:endCxn id="510" idx="0"/>
          </p:cNvCxnSpPr>
          <p:nvPr/>
        </p:nvCxnSpPr>
        <p:spPr>
          <a:xfrm flipH="1">
            <a:off x="7890624" y="1826338"/>
            <a:ext cx="4" cy="3518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DBB5B905-32C8-4787-9FC7-C2A75C22AEC3}"/>
              </a:ext>
            </a:extLst>
          </p:cNvPr>
          <p:cNvCxnSpPr>
            <a:cxnSpLocks/>
            <a:stCxn id="587" idx="2"/>
            <a:endCxn id="513" idx="0"/>
          </p:cNvCxnSpPr>
          <p:nvPr/>
        </p:nvCxnSpPr>
        <p:spPr>
          <a:xfrm flipH="1">
            <a:off x="7881971" y="4703507"/>
            <a:ext cx="8652" cy="823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61A9313-D7BA-48DE-AA89-C332E0DA4D00}"/>
              </a:ext>
            </a:extLst>
          </p:cNvPr>
          <p:cNvSpPr/>
          <p:nvPr/>
        </p:nvSpPr>
        <p:spPr>
          <a:xfrm>
            <a:off x="6296525" y="1866204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C4774939-065A-4DB6-9A14-60FF8076693D}"/>
              </a:ext>
            </a:extLst>
          </p:cNvPr>
          <p:cNvSpPr/>
          <p:nvPr/>
        </p:nvSpPr>
        <p:spPr>
          <a:xfrm>
            <a:off x="6287182" y="1064923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7FE6D1B-FD0D-4442-B4B3-BD329D8F9E83}"/>
              </a:ext>
            </a:extLst>
          </p:cNvPr>
          <p:cNvSpPr/>
          <p:nvPr/>
        </p:nvSpPr>
        <p:spPr>
          <a:xfrm>
            <a:off x="6296525" y="267816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E13630C0-3E16-4335-9ABC-423352A87D05}"/>
              </a:ext>
            </a:extLst>
          </p:cNvPr>
          <p:cNvSpPr/>
          <p:nvPr/>
        </p:nvSpPr>
        <p:spPr>
          <a:xfrm>
            <a:off x="6273751" y="350788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10" idx="2"/>
            <a:endCxn id="508" idx="0"/>
          </p:cNvCxnSpPr>
          <p:nvPr/>
        </p:nvCxnSpPr>
        <p:spPr>
          <a:xfrm>
            <a:off x="7890624" y="2635380"/>
            <a:ext cx="6" cy="35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2" idx="2"/>
            <a:endCxn id="511" idx="0"/>
          </p:cNvCxnSpPr>
          <p:nvPr/>
        </p:nvCxnSpPr>
        <p:spPr>
          <a:xfrm>
            <a:off x="7890627" y="1005477"/>
            <a:ext cx="1" cy="363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F468BDF9-72C9-4749-BB71-BCBB0A1251B6}"/>
              </a:ext>
            </a:extLst>
          </p:cNvPr>
          <p:cNvCxnSpPr>
            <a:cxnSpLocks/>
            <a:stCxn id="508" idx="2"/>
            <a:endCxn id="587" idx="0"/>
          </p:cNvCxnSpPr>
          <p:nvPr/>
        </p:nvCxnSpPr>
        <p:spPr>
          <a:xfrm flipH="1">
            <a:off x="7890623" y="3443123"/>
            <a:ext cx="7" cy="622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stCxn id="507" idx="2"/>
            <a:endCxn id="512" idx="0"/>
          </p:cNvCxnSpPr>
          <p:nvPr/>
        </p:nvCxnSpPr>
        <p:spPr>
          <a:xfrm>
            <a:off x="7890623" y="-58580"/>
            <a:ext cx="4" cy="6068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95F06A-8B6A-4F30-8BDF-38B5BF73A287}"/>
              </a:ext>
            </a:extLst>
          </p:cNvPr>
          <p:cNvGrpSpPr/>
          <p:nvPr/>
        </p:nvGrpSpPr>
        <p:grpSpPr>
          <a:xfrm>
            <a:off x="9795016" y="-698500"/>
            <a:ext cx="2336793" cy="7556500"/>
            <a:chOff x="9795016" y="-698500"/>
            <a:chExt cx="2336793" cy="7556500"/>
          </a:xfrm>
        </p:grpSpPr>
        <p:sp>
          <p:nvSpPr>
            <p:cNvPr id="712" name="Rectangle: Rounded Corners 711">
              <a:extLst>
                <a:ext uri="{FF2B5EF4-FFF2-40B4-BE49-F238E27FC236}">
                  <a16:creationId xmlns:a16="http://schemas.microsoft.com/office/drawing/2014/main" id="{89302F68-CB97-4844-BAEC-78D9D02FF286}"/>
                </a:ext>
              </a:extLst>
            </p:cNvPr>
            <p:cNvSpPr/>
            <p:nvPr/>
          </p:nvSpPr>
          <p:spPr>
            <a:xfrm>
              <a:off x="9795016" y="-139700"/>
              <a:ext cx="2336793" cy="6008833"/>
            </a:xfrm>
            <a:prstGeom prst="roundRect">
              <a:avLst>
                <a:gd name="adj" fmla="val 945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53A5D41-5FBD-45CB-BD36-2C82EC08E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8781" y="3083878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2FBB3803-3C4E-4E2F-9F4F-6EC50626E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0209" y="5587521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F893974-3AE5-4A40-87C8-9DDB1405B19D}"/>
                </a:ext>
              </a:extLst>
            </p:cNvPr>
            <p:cNvSpPr/>
            <p:nvPr/>
          </p:nvSpPr>
          <p:spPr>
            <a:xfrm>
              <a:off x="10036898" y="6400800"/>
              <a:ext cx="1732383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Queries</a:t>
              </a:r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1AE0CE69-7988-487C-918B-23832C196C75}"/>
                </a:ext>
              </a:extLst>
            </p:cNvPr>
            <p:cNvGrpSpPr/>
            <p:nvPr/>
          </p:nvGrpSpPr>
          <p:grpSpPr>
            <a:xfrm>
              <a:off x="9988690" y="3882442"/>
              <a:ext cx="1828800" cy="1659359"/>
              <a:chOff x="5464176" y="5198641"/>
              <a:chExt cx="1828800" cy="1659359"/>
            </a:xfrm>
          </p:grpSpPr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E40E3CB8-169B-441F-9E61-BBF236B634BD}"/>
                  </a:ext>
                </a:extLst>
              </p:cNvPr>
              <p:cNvSpPr/>
              <p:nvPr/>
            </p:nvSpPr>
            <p:spPr>
              <a:xfrm>
                <a:off x="5464176" y="5198641"/>
                <a:ext cx="1828800" cy="9144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     self attention</a:t>
                </a:r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4D95EF18-0935-4ED5-8C27-49BD8C211942}"/>
                  </a:ext>
                </a:extLst>
              </p:cNvPr>
              <p:cNvSpPr/>
              <p:nvPr/>
            </p:nvSpPr>
            <p:spPr>
              <a:xfrm>
                <a:off x="5464176" y="6400800"/>
                <a:ext cx="182880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Normalization</a:t>
                </a:r>
              </a:p>
            </p:txBody>
          </p:sp>
        </p:grp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01FCABFE-3CB6-4040-A2E2-E1A5257C8816}"/>
                </a:ext>
              </a:extLst>
            </p:cNvPr>
            <p:cNvGrpSpPr/>
            <p:nvPr/>
          </p:nvGrpSpPr>
          <p:grpSpPr>
            <a:xfrm>
              <a:off x="9988690" y="1318063"/>
              <a:ext cx="1828800" cy="1617993"/>
              <a:chOff x="5464176" y="1495321"/>
              <a:chExt cx="1828800" cy="1617993"/>
            </a:xfrm>
          </p:grpSpPr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FF0613CC-8A67-4629-8F2F-8D6A85DC7A5B}"/>
                  </a:ext>
                </a:extLst>
              </p:cNvPr>
              <p:cNvSpPr/>
              <p:nvPr/>
            </p:nvSpPr>
            <p:spPr>
              <a:xfrm>
                <a:off x="5464176" y="1495321"/>
                <a:ext cx="1828800" cy="9144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Multi-head  Cross Attention</a:t>
                </a: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28B9FE27-0AD2-4D3B-B7D1-415BA922E13D}"/>
                  </a:ext>
                </a:extLst>
              </p:cNvPr>
              <p:cNvSpPr/>
              <p:nvPr/>
            </p:nvSpPr>
            <p:spPr>
              <a:xfrm>
                <a:off x="5464176" y="2656114"/>
                <a:ext cx="1828800" cy="457200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Normalization</a:t>
                </a:r>
              </a:p>
            </p:txBody>
          </p:sp>
        </p:grp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EC065155-1559-4101-83FB-50791ED35FAD}"/>
                </a:ext>
              </a:extLst>
            </p:cNvPr>
            <p:cNvSpPr/>
            <p:nvPr/>
          </p:nvSpPr>
          <p:spPr>
            <a:xfrm>
              <a:off x="9988690" y="47060"/>
              <a:ext cx="1828800" cy="64008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Feedforward</a:t>
              </a:r>
            </a:p>
          </p:txBody>
        </p: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43074484-F1E1-4B29-A155-01E9E7037C10}"/>
                </a:ext>
              </a:extLst>
            </p:cNvPr>
            <p:cNvCxnSpPr>
              <a:stCxn id="715" idx="0"/>
              <a:endCxn id="718" idx="2"/>
            </p:cNvCxnSpPr>
            <p:nvPr/>
          </p:nvCxnSpPr>
          <p:spPr>
            <a:xfrm flipV="1">
              <a:off x="10903090" y="5541801"/>
              <a:ext cx="0" cy="858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F3380996-2131-4D09-9350-D7D4DE4B4477}"/>
                </a:ext>
              </a:extLst>
            </p:cNvPr>
            <p:cNvCxnSpPr>
              <a:cxnSpLocks/>
              <a:stCxn id="718" idx="0"/>
              <a:endCxn id="717" idx="2"/>
            </p:cNvCxnSpPr>
            <p:nvPr/>
          </p:nvCxnSpPr>
          <p:spPr>
            <a:xfrm flipV="1">
              <a:off x="10903090" y="4796842"/>
              <a:ext cx="0" cy="2877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EDDA9A89-AA23-4C82-9FE0-ECC5C9E8A306}"/>
                </a:ext>
              </a:extLst>
            </p:cNvPr>
            <p:cNvCxnSpPr>
              <a:cxnSpLocks/>
              <a:stCxn id="717" idx="0"/>
              <a:endCxn id="728" idx="4"/>
            </p:cNvCxnSpPr>
            <p:nvPr/>
          </p:nvCxnSpPr>
          <p:spPr>
            <a:xfrm flipV="1">
              <a:off x="10903090" y="3643180"/>
              <a:ext cx="0" cy="2392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1BB80765-F459-41D8-82A8-A11D3ED82622}"/>
                </a:ext>
              </a:extLst>
            </p:cNvPr>
            <p:cNvCxnSpPr>
              <a:cxnSpLocks/>
              <a:stCxn id="721" idx="0"/>
              <a:endCxn id="720" idx="2"/>
            </p:cNvCxnSpPr>
            <p:nvPr/>
          </p:nvCxnSpPr>
          <p:spPr>
            <a:xfrm flipV="1">
              <a:off x="10903090" y="2232463"/>
              <a:ext cx="0" cy="2463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00069A3C-A766-44AA-9018-3EB2BAA7EB84}"/>
                </a:ext>
              </a:extLst>
            </p:cNvPr>
            <p:cNvCxnSpPr>
              <a:cxnSpLocks/>
              <a:stCxn id="720" idx="0"/>
              <a:endCxn id="729" idx="4"/>
            </p:cNvCxnSpPr>
            <p:nvPr/>
          </p:nvCxnSpPr>
          <p:spPr>
            <a:xfrm flipV="1">
              <a:off x="10903090" y="1148887"/>
              <a:ext cx="0" cy="1691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600E698C-5642-4C6C-94CF-3D4EDEE53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3070" y="3323140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784173BE-F3CE-4EE9-9B8E-EA73C7C39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3070" y="828847"/>
              <a:ext cx="320040" cy="320040"/>
            </a:xfrm>
            <a:prstGeom prst="ellipse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482998C9-4104-4B58-9374-BC881329E738}"/>
                </a:ext>
              </a:extLst>
            </p:cNvPr>
            <p:cNvCxnSpPr>
              <a:cxnSpLocks/>
              <a:stCxn id="728" idx="0"/>
              <a:endCxn id="721" idx="2"/>
            </p:cNvCxnSpPr>
            <p:nvPr/>
          </p:nvCxnSpPr>
          <p:spPr>
            <a:xfrm flipV="1">
              <a:off x="10903090" y="2936056"/>
              <a:ext cx="0" cy="387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165F5399-41F6-4340-9002-2BE3A53CB9DF}"/>
                </a:ext>
              </a:extLst>
            </p:cNvPr>
            <p:cNvCxnSpPr>
              <a:cxnSpLocks/>
              <a:stCxn id="729" idx="0"/>
              <a:endCxn id="722" idx="2"/>
            </p:cNvCxnSpPr>
            <p:nvPr/>
          </p:nvCxnSpPr>
          <p:spPr>
            <a:xfrm flipV="1">
              <a:off x="10903090" y="687140"/>
              <a:ext cx="0" cy="1417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Connector: Elbow 731">
              <a:extLst>
                <a:ext uri="{FF2B5EF4-FFF2-40B4-BE49-F238E27FC236}">
                  <a16:creationId xmlns:a16="http://schemas.microsoft.com/office/drawing/2014/main" id="{88764088-2C10-48BF-B08E-C19FF585A74A}"/>
                </a:ext>
              </a:extLst>
            </p:cNvPr>
            <p:cNvCxnSpPr>
              <a:stCxn id="714" idx="6"/>
              <a:endCxn id="728" idx="6"/>
            </p:cNvCxnSpPr>
            <p:nvPr/>
          </p:nvCxnSpPr>
          <p:spPr>
            <a:xfrm flipV="1">
              <a:off x="10903089" y="3483160"/>
              <a:ext cx="160021" cy="2195801"/>
            </a:xfrm>
            <a:prstGeom prst="bentConnector3">
              <a:avLst>
                <a:gd name="adj1" fmla="val 63967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Connector: Elbow 732">
              <a:extLst>
                <a:ext uri="{FF2B5EF4-FFF2-40B4-BE49-F238E27FC236}">
                  <a16:creationId xmlns:a16="http://schemas.microsoft.com/office/drawing/2014/main" id="{9EF4DDDB-73D8-45E4-8589-FCDF33A7FADB}"/>
                </a:ext>
              </a:extLst>
            </p:cNvPr>
            <p:cNvCxnSpPr>
              <a:cxnSpLocks/>
              <a:stCxn id="713" idx="6"/>
              <a:endCxn id="729" idx="6"/>
            </p:cNvCxnSpPr>
            <p:nvPr/>
          </p:nvCxnSpPr>
          <p:spPr>
            <a:xfrm flipV="1">
              <a:off x="10891661" y="988867"/>
              <a:ext cx="171449" cy="2186451"/>
            </a:xfrm>
            <a:prstGeom prst="bentConnector3">
              <a:avLst>
                <a:gd name="adj1" fmla="val 5962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22345CDD-DDE1-410F-A98C-51661C516FF5}"/>
                </a:ext>
              </a:extLst>
            </p:cNvPr>
            <p:cNvCxnSpPr>
              <a:cxnSpLocks/>
              <a:stCxn id="722" idx="0"/>
            </p:cNvCxnSpPr>
            <p:nvPr/>
          </p:nvCxnSpPr>
          <p:spPr>
            <a:xfrm flipV="1">
              <a:off x="10903090" y="-698500"/>
              <a:ext cx="0" cy="7455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5" name="Plus Sign 734">
              <a:extLst>
                <a:ext uri="{FF2B5EF4-FFF2-40B4-BE49-F238E27FC236}">
                  <a16:creationId xmlns:a16="http://schemas.microsoft.com/office/drawing/2014/main" id="{92FC7026-DFCC-45BF-8C84-E328E185C9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5929" y="851707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Plus Sign 735">
              <a:extLst>
                <a:ext uri="{FF2B5EF4-FFF2-40B4-BE49-F238E27FC236}">
                  <a16:creationId xmlns:a16="http://schemas.microsoft.com/office/drawing/2014/main" id="{F0F4489E-F0DB-4302-A73B-1F9E7CCC1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67514" y="3344494"/>
              <a:ext cx="274320" cy="274320"/>
            </a:xfrm>
            <a:prstGeom prst="mathPlus">
              <a:avLst>
                <a:gd name="adj1" fmla="val 893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B07DBC64-3F66-4C04-A87E-D99BBE8B8567}"/>
              </a:ext>
            </a:extLst>
          </p:cNvPr>
          <p:cNvCxnSpPr>
            <a:cxnSpLocks/>
          </p:cNvCxnSpPr>
          <p:nvPr/>
        </p:nvCxnSpPr>
        <p:spPr>
          <a:xfrm flipH="1">
            <a:off x="8470727" y="-27714"/>
            <a:ext cx="1323655" cy="22014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40A7E6D8-7EA0-4535-94E3-9AAC56D4EF2B}"/>
              </a:ext>
            </a:extLst>
          </p:cNvPr>
          <p:cNvCxnSpPr>
            <a:cxnSpLocks/>
          </p:cNvCxnSpPr>
          <p:nvPr/>
        </p:nvCxnSpPr>
        <p:spPr>
          <a:xfrm flipH="1" flipV="1">
            <a:off x="8464456" y="2630930"/>
            <a:ext cx="1324289" cy="30480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7BFD06-4D80-4F90-B22F-6BB1F8908F01}"/>
              </a:ext>
            </a:extLst>
          </p:cNvPr>
          <p:cNvSpPr txBox="1"/>
          <p:nvPr/>
        </p:nvSpPr>
        <p:spPr>
          <a:xfrm>
            <a:off x="7047278" y="4655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287" name="Rectangle: Rounded Corners 286">
            <a:extLst>
              <a:ext uri="{FF2B5EF4-FFF2-40B4-BE49-F238E27FC236}">
                <a16:creationId xmlns:a16="http://schemas.microsoft.com/office/drawing/2014/main" id="{CF2EDD55-455A-4B0B-8DE5-ADF34B4CD4AF}"/>
              </a:ext>
            </a:extLst>
          </p:cNvPr>
          <p:cNvSpPr/>
          <p:nvPr/>
        </p:nvSpPr>
        <p:spPr>
          <a:xfrm>
            <a:off x="-4362383" y="-530242"/>
            <a:ext cx="5461067" cy="6193922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Rectangle: Rounded Corners 287">
            <a:extLst>
              <a:ext uri="{FF2B5EF4-FFF2-40B4-BE49-F238E27FC236}">
                <a16:creationId xmlns:a16="http://schemas.microsoft.com/office/drawing/2014/main" id="{EDCF03B9-714B-4C1A-AB7F-31C32DD8DF96}"/>
              </a:ext>
            </a:extLst>
          </p:cNvPr>
          <p:cNvSpPr/>
          <p:nvPr/>
        </p:nvSpPr>
        <p:spPr>
          <a:xfrm>
            <a:off x="-1449759" y="-343713"/>
            <a:ext cx="2421916" cy="4110400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06C7B383-8231-42FC-B67C-AEDE41B03E67}"/>
              </a:ext>
            </a:extLst>
          </p:cNvPr>
          <p:cNvSpPr/>
          <p:nvPr/>
        </p:nvSpPr>
        <p:spPr>
          <a:xfrm>
            <a:off x="-4209982" y="-343713"/>
            <a:ext cx="2421915" cy="5766855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E0EA1E19-2A15-4996-8968-EB66B72146F8}"/>
              </a:ext>
            </a:extLst>
          </p:cNvPr>
          <p:cNvSpPr txBox="1"/>
          <p:nvPr/>
        </p:nvSpPr>
        <p:spPr>
          <a:xfrm>
            <a:off x="-4209982" y="-3437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E909A5C-261C-4485-A24E-896D52D89781}"/>
              </a:ext>
            </a:extLst>
          </p:cNvPr>
          <p:cNvSpPr txBox="1"/>
          <p:nvPr/>
        </p:nvSpPr>
        <p:spPr>
          <a:xfrm>
            <a:off x="-1449759" y="-34371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D34585D-AE99-49B2-A5FE-CA1AF435C31A}"/>
              </a:ext>
            </a:extLst>
          </p:cNvPr>
          <p:cNvSpPr/>
          <p:nvPr/>
        </p:nvSpPr>
        <p:spPr>
          <a:xfrm>
            <a:off x="-3989093" y="480114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partition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D96786C1-425C-4B6F-9302-10E55B6B18C7}"/>
              </a:ext>
            </a:extLst>
          </p:cNvPr>
          <p:cNvSpPr/>
          <p:nvPr/>
        </p:nvSpPr>
        <p:spPr>
          <a:xfrm>
            <a:off x="-3989093" y="4080118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Embedding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F252A18A-2FFB-4926-8AB5-C35C93E271F0}"/>
              </a:ext>
            </a:extLst>
          </p:cNvPr>
          <p:cNvSpPr/>
          <p:nvPr/>
        </p:nvSpPr>
        <p:spPr>
          <a:xfrm>
            <a:off x="-3989093" y="340670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9AC074F8-C372-4356-B983-2AF34916CAD4}"/>
              </a:ext>
            </a:extLst>
          </p:cNvPr>
          <p:cNvSpPr/>
          <p:nvPr/>
        </p:nvSpPr>
        <p:spPr>
          <a:xfrm>
            <a:off x="-3989093" y="2460996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49A0428-0AB9-48D5-B62E-95EE67503DC5}"/>
              </a:ext>
            </a:extLst>
          </p:cNvPr>
          <p:cNvSpPr/>
          <p:nvPr/>
        </p:nvSpPr>
        <p:spPr>
          <a:xfrm>
            <a:off x="-3989093" y="151528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210A7F0-F999-4124-AF79-F980EC41C49D}"/>
              </a:ext>
            </a:extLst>
          </p:cNvPr>
          <p:cNvSpPr/>
          <p:nvPr/>
        </p:nvSpPr>
        <p:spPr>
          <a:xfrm>
            <a:off x="-3989093" y="569574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Block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43DC3697-3DC9-45AD-9935-5281F264DB7B}"/>
              </a:ext>
            </a:extLst>
          </p:cNvPr>
          <p:cNvSpPr/>
          <p:nvPr/>
        </p:nvSpPr>
        <p:spPr>
          <a:xfrm>
            <a:off x="-1240087" y="99805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7578844-40C5-4D13-9800-224E3EA1AD0A}"/>
              </a:ext>
            </a:extLst>
          </p:cNvPr>
          <p:cNvSpPr/>
          <p:nvPr/>
        </p:nvSpPr>
        <p:spPr>
          <a:xfrm>
            <a:off x="-1240087" y="1059381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2197722-08EA-4BCB-8366-FD3239D3196D}"/>
              </a:ext>
            </a:extLst>
          </p:cNvPr>
          <p:cNvSpPr/>
          <p:nvPr/>
        </p:nvSpPr>
        <p:spPr>
          <a:xfrm>
            <a:off x="-1240087" y="2018957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5E1825A9-F52E-474F-9E88-4AB38A820CFF}"/>
              </a:ext>
            </a:extLst>
          </p:cNvPr>
          <p:cNvSpPr/>
          <p:nvPr/>
        </p:nvSpPr>
        <p:spPr>
          <a:xfrm>
            <a:off x="-1240087" y="2978532"/>
            <a:ext cx="2011680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0122ECC7-CBFB-4603-9AD5-A1B5537F27D4}"/>
              </a:ext>
            </a:extLst>
          </p:cNvPr>
          <p:cNvCxnSpPr>
            <a:stCxn id="297" idx="0"/>
            <a:endCxn id="298" idx="1"/>
          </p:cNvCxnSpPr>
          <p:nvPr/>
        </p:nvCxnSpPr>
        <p:spPr>
          <a:xfrm rot="5400000" flipH="1" flipV="1">
            <a:off x="-2232254" y="-422593"/>
            <a:ext cx="24116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AEA78548-899A-43AF-BD3A-C80E6E158F9E}"/>
              </a:ext>
            </a:extLst>
          </p:cNvPr>
          <p:cNvCxnSpPr>
            <a:stCxn id="296" idx="0"/>
            <a:endCxn id="297" idx="2"/>
          </p:cNvCxnSpPr>
          <p:nvPr/>
        </p:nvCxnSpPr>
        <p:spPr>
          <a:xfrm flipV="1">
            <a:off x="-2983253" y="1026774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C1E4B032-6A6F-4956-8289-DD0CBB246576}"/>
              </a:ext>
            </a:extLst>
          </p:cNvPr>
          <p:cNvCxnSpPr>
            <a:cxnSpLocks/>
            <a:stCxn id="295" idx="0"/>
            <a:endCxn id="296" idx="2"/>
          </p:cNvCxnSpPr>
          <p:nvPr/>
        </p:nvCxnSpPr>
        <p:spPr>
          <a:xfrm flipV="1">
            <a:off x="-2983253" y="1972485"/>
            <a:ext cx="0" cy="488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A0C0772-A2C1-4265-9B1E-53D1FD973E4D}"/>
              </a:ext>
            </a:extLst>
          </p:cNvPr>
          <p:cNvCxnSpPr>
            <a:cxnSpLocks/>
            <a:stCxn id="294" idx="0"/>
            <a:endCxn id="295" idx="2"/>
          </p:cNvCxnSpPr>
          <p:nvPr/>
        </p:nvCxnSpPr>
        <p:spPr>
          <a:xfrm flipV="1">
            <a:off x="-2983253" y="2918196"/>
            <a:ext cx="0" cy="488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49859711-679A-417C-9E7B-C354D48461FD}"/>
              </a:ext>
            </a:extLst>
          </p:cNvPr>
          <p:cNvCxnSpPr>
            <a:cxnSpLocks/>
            <a:stCxn id="293" idx="0"/>
            <a:endCxn id="294" idx="2"/>
          </p:cNvCxnSpPr>
          <p:nvPr/>
        </p:nvCxnSpPr>
        <p:spPr>
          <a:xfrm flipV="1">
            <a:off x="-2983253" y="3863906"/>
            <a:ext cx="0" cy="216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4AFA606-E408-4FFC-915D-3E5FEC306DA5}"/>
              </a:ext>
            </a:extLst>
          </p:cNvPr>
          <p:cNvCxnSpPr>
            <a:cxnSpLocks/>
            <a:stCxn id="292" idx="0"/>
            <a:endCxn id="293" idx="2"/>
          </p:cNvCxnSpPr>
          <p:nvPr/>
        </p:nvCxnSpPr>
        <p:spPr>
          <a:xfrm flipV="1">
            <a:off x="-2983253" y="4537318"/>
            <a:ext cx="0" cy="263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 307">
            <a:extLst>
              <a:ext uri="{FF2B5EF4-FFF2-40B4-BE49-F238E27FC236}">
                <a16:creationId xmlns:a16="http://schemas.microsoft.com/office/drawing/2014/main" id="{2C459B37-79E4-49FF-987E-D681787AA87C}"/>
              </a:ext>
            </a:extLst>
          </p:cNvPr>
          <p:cNvSpPr/>
          <p:nvPr/>
        </p:nvSpPr>
        <p:spPr>
          <a:xfrm>
            <a:off x="-3989093" y="5801566"/>
            <a:ext cx="2011680" cy="457200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</a:t>
            </a: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3088FC59-2315-40D3-B827-BBACCC7405DD}"/>
              </a:ext>
            </a:extLst>
          </p:cNvPr>
          <p:cNvCxnSpPr>
            <a:cxnSpLocks/>
            <a:stCxn id="308" idx="0"/>
            <a:endCxn id="292" idx="2"/>
          </p:cNvCxnSpPr>
          <p:nvPr/>
        </p:nvCxnSpPr>
        <p:spPr>
          <a:xfrm flipV="1">
            <a:off x="-2983253" y="5258342"/>
            <a:ext cx="0" cy="5432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2A9451E2-B7BB-42C4-8D61-73BFCE7542DA}"/>
              </a:ext>
            </a:extLst>
          </p:cNvPr>
          <p:cNvCxnSpPr>
            <a:cxnSpLocks/>
            <a:stCxn id="296" idx="0"/>
            <a:endCxn id="299" idx="1"/>
          </p:cNvCxnSpPr>
          <p:nvPr/>
        </p:nvCxnSpPr>
        <p:spPr>
          <a:xfrm rot="5400000" flipH="1" flipV="1">
            <a:off x="-2225322" y="530050"/>
            <a:ext cx="22730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B594CBC1-E396-49EE-880C-4E89F1DDFF12}"/>
              </a:ext>
            </a:extLst>
          </p:cNvPr>
          <p:cNvCxnSpPr>
            <a:cxnSpLocks/>
            <a:stCxn id="295" idx="0"/>
            <a:endCxn id="300" idx="1"/>
          </p:cNvCxnSpPr>
          <p:nvPr/>
        </p:nvCxnSpPr>
        <p:spPr>
          <a:xfrm rot="5400000" flipH="1" flipV="1">
            <a:off x="-2218389" y="1482694"/>
            <a:ext cx="213439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A21D15BB-14CE-42DB-989C-204D0782292F}"/>
              </a:ext>
            </a:extLst>
          </p:cNvPr>
          <p:cNvCxnSpPr>
            <a:cxnSpLocks/>
            <a:stCxn id="294" idx="0"/>
            <a:endCxn id="301" idx="1"/>
          </p:cNvCxnSpPr>
          <p:nvPr/>
        </p:nvCxnSpPr>
        <p:spPr>
          <a:xfrm rot="5400000" flipH="1" flipV="1">
            <a:off x="-2211457" y="2435336"/>
            <a:ext cx="199574" cy="174316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433EF590-112A-4F52-91B6-D05026CDDCDD}"/>
              </a:ext>
            </a:extLst>
          </p:cNvPr>
          <p:cNvCxnSpPr>
            <a:cxnSpLocks/>
            <a:stCxn id="298" idx="2"/>
            <a:endCxn id="299" idx="0"/>
          </p:cNvCxnSpPr>
          <p:nvPr/>
        </p:nvCxnSpPr>
        <p:spPr>
          <a:xfrm>
            <a:off x="-234247" y="557005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7D70CA3B-4A6C-4155-AA4E-E9731C663E51}"/>
              </a:ext>
            </a:extLst>
          </p:cNvPr>
          <p:cNvCxnSpPr>
            <a:cxnSpLocks/>
            <a:stCxn id="299" idx="2"/>
            <a:endCxn id="300" idx="0"/>
          </p:cNvCxnSpPr>
          <p:nvPr/>
        </p:nvCxnSpPr>
        <p:spPr>
          <a:xfrm>
            <a:off x="-234247" y="1516581"/>
            <a:ext cx="0" cy="502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57A9FE64-8F14-4F71-9080-15092E436CD9}"/>
              </a:ext>
            </a:extLst>
          </p:cNvPr>
          <p:cNvCxnSpPr>
            <a:cxnSpLocks/>
            <a:stCxn id="300" idx="2"/>
            <a:endCxn id="301" idx="0"/>
          </p:cNvCxnSpPr>
          <p:nvPr/>
        </p:nvCxnSpPr>
        <p:spPr>
          <a:xfrm>
            <a:off x="-234247" y="2476157"/>
            <a:ext cx="0" cy="502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Parallelogram 375">
            <a:extLst>
              <a:ext uri="{FF2B5EF4-FFF2-40B4-BE49-F238E27FC236}">
                <a16:creationId xmlns:a16="http://schemas.microsoft.com/office/drawing/2014/main" id="{D1B58C1F-07E1-43C6-B31D-3DF46CA4BDF8}"/>
              </a:ext>
            </a:extLst>
          </p:cNvPr>
          <p:cNvSpPr/>
          <p:nvPr/>
        </p:nvSpPr>
        <p:spPr>
          <a:xfrm>
            <a:off x="1524816" y="2736974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DFA3C612-8D9F-4BFF-A462-CDEF6D80E9F6}"/>
                  </a:ext>
                </a:extLst>
              </p:cNvPr>
              <p:cNvSpPr txBox="1"/>
              <p:nvPr/>
            </p:nvSpPr>
            <p:spPr>
              <a:xfrm>
                <a:off x="1861998" y="3043277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DFA3C612-8D9F-4BFF-A462-CDEF6D80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3043277"/>
                <a:ext cx="4893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Parallelogram 377">
            <a:extLst>
              <a:ext uri="{FF2B5EF4-FFF2-40B4-BE49-F238E27FC236}">
                <a16:creationId xmlns:a16="http://schemas.microsoft.com/office/drawing/2014/main" id="{554B814B-FF2D-4EF8-AB05-C98DA8F444A5}"/>
              </a:ext>
            </a:extLst>
          </p:cNvPr>
          <p:cNvSpPr/>
          <p:nvPr/>
        </p:nvSpPr>
        <p:spPr>
          <a:xfrm>
            <a:off x="1547196" y="2186315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91CF37E-E6F6-4244-8DC1-507BC8389D8C}"/>
                  </a:ext>
                </a:extLst>
              </p:cNvPr>
              <p:cNvSpPr txBox="1"/>
              <p:nvPr/>
            </p:nvSpPr>
            <p:spPr>
              <a:xfrm>
                <a:off x="1861998" y="2439018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91CF37E-E6F6-4244-8DC1-507BC838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2439018"/>
                <a:ext cx="4946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Parallelogram 379">
            <a:extLst>
              <a:ext uri="{FF2B5EF4-FFF2-40B4-BE49-F238E27FC236}">
                <a16:creationId xmlns:a16="http://schemas.microsoft.com/office/drawing/2014/main" id="{27FDF03B-A498-4689-B3F9-D3C9C5F196C0}"/>
              </a:ext>
            </a:extLst>
          </p:cNvPr>
          <p:cNvSpPr/>
          <p:nvPr/>
        </p:nvSpPr>
        <p:spPr>
          <a:xfrm>
            <a:off x="1621940" y="1585861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241A52F-3877-45FD-B0A0-06CD09723491}"/>
                  </a:ext>
                </a:extLst>
              </p:cNvPr>
              <p:cNvSpPr txBox="1"/>
              <p:nvPr/>
            </p:nvSpPr>
            <p:spPr>
              <a:xfrm>
                <a:off x="1861998" y="1838564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F241A52F-3877-45FD-B0A0-06CD0972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1838564"/>
                <a:ext cx="4946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2" name="Parallelogram 381">
            <a:extLst>
              <a:ext uri="{FF2B5EF4-FFF2-40B4-BE49-F238E27FC236}">
                <a16:creationId xmlns:a16="http://schemas.microsoft.com/office/drawing/2014/main" id="{C437C2DA-3159-43E1-89DC-936FFD41FE6C}"/>
              </a:ext>
            </a:extLst>
          </p:cNvPr>
          <p:cNvSpPr/>
          <p:nvPr/>
        </p:nvSpPr>
        <p:spPr>
          <a:xfrm>
            <a:off x="1621940" y="1166268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4C4C8A5-5491-45E0-A8C8-E08E58E6FE00}"/>
                  </a:ext>
                </a:extLst>
              </p:cNvPr>
              <p:cNvSpPr txBox="1"/>
              <p:nvPr/>
            </p:nvSpPr>
            <p:spPr>
              <a:xfrm>
                <a:off x="1861998" y="1247516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4C4C8A5-5491-45E0-A8C8-E08E58E6F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98" y="1247516"/>
                <a:ext cx="4847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Parallelogram 383">
            <a:extLst>
              <a:ext uri="{FF2B5EF4-FFF2-40B4-BE49-F238E27FC236}">
                <a16:creationId xmlns:a16="http://schemas.microsoft.com/office/drawing/2014/main" id="{BC28953F-7301-46F5-B1DC-700595C9B216}"/>
              </a:ext>
            </a:extLst>
          </p:cNvPr>
          <p:cNvSpPr/>
          <p:nvPr/>
        </p:nvSpPr>
        <p:spPr>
          <a:xfrm>
            <a:off x="3721226" y="2781198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6B93F78-BA81-4940-A66E-CF61D60F7A3A}"/>
                  </a:ext>
                </a:extLst>
              </p:cNvPr>
              <p:cNvSpPr txBox="1"/>
              <p:nvPr/>
            </p:nvSpPr>
            <p:spPr>
              <a:xfrm>
                <a:off x="4058408" y="3087501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6B93F78-BA81-4940-A66E-CF61D60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3087501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6" name="Parallelogram 385">
            <a:extLst>
              <a:ext uri="{FF2B5EF4-FFF2-40B4-BE49-F238E27FC236}">
                <a16:creationId xmlns:a16="http://schemas.microsoft.com/office/drawing/2014/main" id="{5E6D0221-A55B-44C1-8AE2-BFD7E4EEC48B}"/>
              </a:ext>
            </a:extLst>
          </p:cNvPr>
          <p:cNvSpPr/>
          <p:nvPr/>
        </p:nvSpPr>
        <p:spPr>
          <a:xfrm>
            <a:off x="3743606" y="2230539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3484E4E3-5944-42B2-9B96-6E8176AA3D8B}"/>
                  </a:ext>
                </a:extLst>
              </p:cNvPr>
              <p:cNvSpPr txBox="1"/>
              <p:nvPr/>
            </p:nvSpPr>
            <p:spPr>
              <a:xfrm>
                <a:off x="4058408" y="2483242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3484E4E3-5944-42B2-9B96-6E8176AA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2483242"/>
                <a:ext cx="49462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8" name="Parallelogram 387">
            <a:extLst>
              <a:ext uri="{FF2B5EF4-FFF2-40B4-BE49-F238E27FC236}">
                <a16:creationId xmlns:a16="http://schemas.microsoft.com/office/drawing/2014/main" id="{FE2039BC-07F2-4A99-A03C-39F745546D69}"/>
              </a:ext>
            </a:extLst>
          </p:cNvPr>
          <p:cNvSpPr/>
          <p:nvPr/>
        </p:nvSpPr>
        <p:spPr>
          <a:xfrm>
            <a:off x="3818350" y="1630085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DD68FAFE-5EEC-40CE-9273-07E543CF1DE4}"/>
                  </a:ext>
                </a:extLst>
              </p:cNvPr>
              <p:cNvSpPr txBox="1"/>
              <p:nvPr/>
            </p:nvSpPr>
            <p:spPr>
              <a:xfrm>
                <a:off x="4058408" y="1882788"/>
                <a:ext cx="494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DD68FAFE-5EEC-40CE-9273-07E543CF1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1882788"/>
                <a:ext cx="49462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Parallelogram 389">
            <a:extLst>
              <a:ext uri="{FF2B5EF4-FFF2-40B4-BE49-F238E27FC236}">
                <a16:creationId xmlns:a16="http://schemas.microsoft.com/office/drawing/2014/main" id="{BAECAAB2-9E66-4457-A1AC-377F4DA2A530}"/>
              </a:ext>
            </a:extLst>
          </p:cNvPr>
          <p:cNvSpPr/>
          <p:nvPr/>
        </p:nvSpPr>
        <p:spPr>
          <a:xfrm>
            <a:off x="3818350" y="1210492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C689819-3CD2-47F6-B019-EEC29CE94339}"/>
                  </a:ext>
                </a:extLst>
              </p:cNvPr>
              <p:cNvSpPr txBox="1"/>
              <p:nvPr/>
            </p:nvSpPr>
            <p:spPr>
              <a:xfrm>
                <a:off x="4058408" y="1291740"/>
                <a:ext cx="484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8C689819-3CD2-47F6-B019-EEC29CE94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408" y="1291740"/>
                <a:ext cx="4847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04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EE8F712D-FDD9-45B8-A9CF-D6356A0F4167}"/>
              </a:ext>
            </a:extLst>
          </p:cNvPr>
          <p:cNvSpPr/>
          <p:nvPr/>
        </p:nvSpPr>
        <p:spPr>
          <a:xfrm>
            <a:off x="7047278" y="586192"/>
            <a:ext cx="1656704" cy="3017966"/>
          </a:xfrm>
          <a:prstGeom prst="roundRect">
            <a:avLst>
              <a:gd name="adj" fmla="val 3199"/>
            </a:avLst>
          </a:prstGeom>
          <a:solidFill>
            <a:schemeClr val="lt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469953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1507033" y="3949959"/>
            <a:ext cx="3880608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3295674" y="56636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7024431" y="-698500"/>
            <a:ext cx="1732383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Queries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7316797" y="298592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7316791" y="2337460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7316795" y="1688997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7316794" y="101285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6785624" y="5526768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position &amp;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Blockage indication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BEC3B376-765D-496E-B507-70FA2EACBC3E}"/>
              </a:ext>
            </a:extLst>
          </p:cNvPr>
          <p:cNvSpPr/>
          <p:nvPr/>
        </p:nvSpPr>
        <p:spPr>
          <a:xfrm>
            <a:off x="7024431" y="4065815"/>
            <a:ext cx="1732383" cy="637692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Detection Head</a:t>
            </a:r>
          </a:p>
        </p:txBody>
      </p:sp>
      <p:cxnSp>
        <p:nvCxnSpPr>
          <p:cNvPr id="588" name="Straight Arrow Connector 587">
            <a:extLst>
              <a:ext uri="{FF2B5EF4-FFF2-40B4-BE49-F238E27FC236}">
                <a16:creationId xmlns:a16="http://schemas.microsoft.com/office/drawing/2014/main" id="{1A7920E4-DA22-4A47-A6FD-FF45250135CC}"/>
              </a:ext>
            </a:extLst>
          </p:cNvPr>
          <p:cNvCxnSpPr>
            <a:cxnSpLocks/>
            <a:endCxn id="511" idx="1"/>
          </p:cNvCxnSpPr>
          <p:nvPr/>
        </p:nvCxnSpPr>
        <p:spPr>
          <a:xfrm flipV="1">
            <a:off x="5307576" y="1917597"/>
            <a:ext cx="2009219" cy="184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B9458AF0-32E8-406F-804C-DE24DE2E81DD}"/>
              </a:ext>
            </a:extLst>
          </p:cNvPr>
          <p:cNvCxnSpPr>
            <a:cxnSpLocks/>
            <a:endCxn id="510" idx="1"/>
          </p:cNvCxnSpPr>
          <p:nvPr/>
        </p:nvCxnSpPr>
        <p:spPr>
          <a:xfrm>
            <a:off x="5340169" y="2558981"/>
            <a:ext cx="1976622" cy="70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C61EC977-20A7-4FB8-8D39-549E5A266856}"/>
              </a:ext>
            </a:extLst>
          </p:cNvPr>
          <p:cNvCxnSpPr>
            <a:cxnSpLocks/>
            <a:endCxn id="508" idx="1"/>
          </p:cNvCxnSpPr>
          <p:nvPr/>
        </p:nvCxnSpPr>
        <p:spPr>
          <a:xfrm>
            <a:off x="5340336" y="3214523"/>
            <a:ext cx="1976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>
            <a:extLst>
              <a:ext uri="{FF2B5EF4-FFF2-40B4-BE49-F238E27FC236}">
                <a16:creationId xmlns:a16="http://schemas.microsoft.com/office/drawing/2014/main" id="{07403987-37BC-4A76-9E2F-7FB07D55C2D9}"/>
              </a:ext>
            </a:extLst>
          </p:cNvPr>
          <p:cNvCxnSpPr>
            <a:cxnSpLocks/>
            <a:stCxn id="511" idx="2"/>
            <a:endCxn id="510" idx="0"/>
          </p:cNvCxnSpPr>
          <p:nvPr/>
        </p:nvCxnSpPr>
        <p:spPr>
          <a:xfrm flipH="1">
            <a:off x="7890624" y="2146197"/>
            <a:ext cx="4" cy="191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>
            <a:extLst>
              <a:ext uri="{FF2B5EF4-FFF2-40B4-BE49-F238E27FC236}">
                <a16:creationId xmlns:a16="http://schemas.microsoft.com/office/drawing/2014/main" id="{DBB5B905-32C8-4787-9FC7-C2A75C22AEC3}"/>
              </a:ext>
            </a:extLst>
          </p:cNvPr>
          <p:cNvCxnSpPr>
            <a:cxnSpLocks/>
            <a:stCxn id="587" idx="2"/>
            <a:endCxn id="513" idx="0"/>
          </p:cNvCxnSpPr>
          <p:nvPr/>
        </p:nvCxnSpPr>
        <p:spPr>
          <a:xfrm flipH="1">
            <a:off x="7881971" y="4703507"/>
            <a:ext cx="8652" cy="823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9" name="Rectangle 688">
            <a:extLst>
              <a:ext uri="{FF2B5EF4-FFF2-40B4-BE49-F238E27FC236}">
                <a16:creationId xmlns:a16="http://schemas.microsoft.com/office/drawing/2014/main" id="{C4774939-065A-4DB6-9A14-60FF8076693D}"/>
              </a:ext>
            </a:extLst>
          </p:cNvPr>
          <p:cNvSpPr/>
          <p:nvPr/>
        </p:nvSpPr>
        <p:spPr>
          <a:xfrm>
            <a:off x="6287182" y="1064923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7FE6D1B-FD0D-4442-B4B3-BD329D8F9E83}"/>
              </a:ext>
            </a:extLst>
          </p:cNvPr>
          <p:cNvSpPr/>
          <p:nvPr/>
        </p:nvSpPr>
        <p:spPr>
          <a:xfrm>
            <a:off x="6296525" y="267816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E13630C0-3E16-4335-9ABC-423352A87D05}"/>
              </a:ext>
            </a:extLst>
          </p:cNvPr>
          <p:cNvSpPr/>
          <p:nvPr/>
        </p:nvSpPr>
        <p:spPr>
          <a:xfrm>
            <a:off x="6273751" y="3507888"/>
            <a:ext cx="257888" cy="25788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9502A275-4640-48D6-A15D-D730A1E51020}"/>
              </a:ext>
            </a:extLst>
          </p:cNvPr>
          <p:cNvCxnSpPr>
            <a:cxnSpLocks/>
            <a:stCxn id="510" idx="2"/>
            <a:endCxn id="508" idx="0"/>
          </p:cNvCxnSpPr>
          <p:nvPr/>
        </p:nvCxnSpPr>
        <p:spPr>
          <a:xfrm>
            <a:off x="7890624" y="2794660"/>
            <a:ext cx="6" cy="191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4ED91B97-991F-4585-8F56-5813A4166969}"/>
              </a:ext>
            </a:extLst>
          </p:cNvPr>
          <p:cNvCxnSpPr>
            <a:cxnSpLocks/>
            <a:stCxn id="512" idx="2"/>
            <a:endCxn id="511" idx="0"/>
          </p:cNvCxnSpPr>
          <p:nvPr/>
        </p:nvCxnSpPr>
        <p:spPr>
          <a:xfrm>
            <a:off x="7890627" y="1470053"/>
            <a:ext cx="1" cy="218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F468BDF9-72C9-4749-BB71-BCBB0A1251B6}"/>
              </a:ext>
            </a:extLst>
          </p:cNvPr>
          <p:cNvCxnSpPr>
            <a:cxnSpLocks/>
            <a:stCxn id="508" idx="2"/>
            <a:endCxn id="587" idx="0"/>
          </p:cNvCxnSpPr>
          <p:nvPr/>
        </p:nvCxnSpPr>
        <p:spPr>
          <a:xfrm flipH="1">
            <a:off x="7890623" y="3443123"/>
            <a:ext cx="7" cy="6226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4267C460-2ADC-4073-8AAD-E571D1788646}"/>
              </a:ext>
            </a:extLst>
          </p:cNvPr>
          <p:cNvCxnSpPr>
            <a:cxnSpLocks/>
            <a:stCxn id="507" idx="2"/>
            <a:endCxn id="512" idx="0"/>
          </p:cNvCxnSpPr>
          <p:nvPr/>
        </p:nvCxnSpPr>
        <p:spPr>
          <a:xfrm>
            <a:off x="7890623" y="-58580"/>
            <a:ext cx="4" cy="10714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6B7BFD06-4D80-4F90-B22F-6BB1F8908F01}"/>
              </a:ext>
            </a:extLst>
          </p:cNvPr>
          <p:cNvSpPr txBox="1"/>
          <p:nvPr/>
        </p:nvSpPr>
        <p:spPr>
          <a:xfrm>
            <a:off x="7047278" y="5835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</a:p>
        </p:txBody>
      </p:sp>
      <p:sp>
        <p:nvSpPr>
          <p:cNvPr id="384" name="Parallelogram 383">
            <a:extLst>
              <a:ext uri="{FF2B5EF4-FFF2-40B4-BE49-F238E27FC236}">
                <a16:creationId xmlns:a16="http://schemas.microsoft.com/office/drawing/2014/main" id="{BC28953F-7301-46F5-B1DC-700595C9B216}"/>
              </a:ext>
            </a:extLst>
          </p:cNvPr>
          <p:cNvSpPr/>
          <p:nvPr/>
        </p:nvSpPr>
        <p:spPr>
          <a:xfrm>
            <a:off x="3721226" y="2781198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Parallelogram 385">
            <a:extLst>
              <a:ext uri="{FF2B5EF4-FFF2-40B4-BE49-F238E27FC236}">
                <a16:creationId xmlns:a16="http://schemas.microsoft.com/office/drawing/2014/main" id="{5E6D0221-A55B-44C1-8AE2-BFD7E4EEC48B}"/>
              </a:ext>
            </a:extLst>
          </p:cNvPr>
          <p:cNvSpPr/>
          <p:nvPr/>
        </p:nvSpPr>
        <p:spPr>
          <a:xfrm>
            <a:off x="3743606" y="2230539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Parallelogram 387">
            <a:extLst>
              <a:ext uri="{FF2B5EF4-FFF2-40B4-BE49-F238E27FC236}">
                <a16:creationId xmlns:a16="http://schemas.microsoft.com/office/drawing/2014/main" id="{FE2039BC-07F2-4A99-A03C-39F745546D69}"/>
              </a:ext>
            </a:extLst>
          </p:cNvPr>
          <p:cNvSpPr/>
          <p:nvPr/>
        </p:nvSpPr>
        <p:spPr>
          <a:xfrm>
            <a:off x="3818350" y="1630085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Parallelogram 389">
            <a:extLst>
              <a:ext uri="{FF2B5EF4-FFF2-40B4-BE49-F238E27FC236}">
                <a16:creationId xmlns:a16="http://schemas.microsoft.com/office/drawing/2014/main" id="{BAECAAB2-9E66-4457-A1AC-377F4DA2A530}"/>
              </a:ext>
            </a:extLst>
          </p:cNvPr>
          <p:cNvSpPr/>
          <p:nvPr/>
        </p:nvSpPr>
        <p:spPr>
          <a:xfrm>
            <a:off x="3818350" y="1210492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E5B2-BD71-46A0-B1F8-8E9A5BA1ABC5}"/>
              </a:ext>
            </a:extLst>
          </p:cNvPr>
          <p:cNvGrpSpPr/>
          <p:nvPr/>
        </p:nvGrpSpPr>
        <p:grpSpPr>
          <a:xfrm>
            <a:off x="3015877" y="-1287975"/>
            <a:ext cx="2128846" cy="1800624"/>
            <a:chOff x="1937789" y="-2432487"/>
            <a:chExt cx="3820693" cy="323162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06EBE0-138E-47A6-B3DA-76D09674D81F}"/>
                </a:ext>
              </a:extLst>
            </p:cNvPr>
            <p:cNvSpPr/>
            <p:nvPr/>
          </p:nvSpPr>
          <p:spPr>
            <a:xfrm>
              <a:off x="3766589" y="-1040472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arallelogram 103">
              <a:extLst>
                <a:ext uri="{FF2B5EF4-FFF2-40B4-BE49-F238E27FC236}">
                  <a16:creationId xmlns:a16="http://schemas.microsoft.com/office/drawing/2014/main" id="{E17E31F6-2A29-41D1-8606-2865F634ECDE}"/>
                </a:ext>
              </a:extLst>
            </p:cNvPr>
            <p:cNvSpPr/>
            <p:nvPr/>
          </p:nvSpPr>
          <p:spPr>
            <a:xfrm>
              <a:off x="3766590" y="-1503504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A275E9CC-D87A-4E89-A5E8-4F546ED39FCF}"/>
                </a:ext>
              </a:extLst>
            </p:cNvPr>
            <p:cNvSpPr/>
            <p:nvPr/>
          </p:nvSpPr>
          <p:spPr>
            <a:xfrm>
              <a:off x="4128540" y="-1966538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Parallelogram 105">
              <a:extLst>
                <a:ext uri="{FF2B5EF4-FFF2-40B4-BE49-F238E27FC236}">
                  <a16:creationId xmlns:a16="http://schemas.microsoft.com/office/drawing/2014/main" id="{D243D851-F740-415C-865C-B03A15DF97D0}"/>
                </a:ext>
              </a:extLst>
            </p:cNvPr>
            <p:cNvSpPr/>
            <p:nvPr/>
          </p:nvSpPr>
          <p:spPr>
            <a:xfrm>
              <a:off x="4490490" y="-2429572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A7A3EC6-41AC-4CA6-982A-97194C817E9F}"/>
                </a:ext>
              </a:extLst>
            </p:cNvPr>
            <p:cNvGrpSpPr/>
            <p:nvPr/>
          </p:nvGrpSpPr>
          <p:grpSpPr>
            <a:xfrm>
              <a:off x="4680988" y="-2412926"/>
              <a:ext cx="1067970" cy="2286854"/>
              <a:chOff x="4415257" y="2316378"/>
              <a:chExt cx="1067970" cy="2286854"/>
            </a:xfrm>
          </p:grpSpPr>
          <p:sp>
            <p:nvSpPr>
              <p:cNvPr id="108" name="Parallelogram 107">
                <a:extLst>
                  <a:ext uri="{FF2B5EF4-FFF2-40B4-BE49-F238E27FC236}">
                    <a16:creationId xmlns:a16="http://schemas.microsoft.com/office/drawing/2014/main" id="{05CA8752-E492-4902-8813-4DB059865503}"/>
                  </a:ext>
                </a:extLst>
              </p:cNvPr>
              <p:cNvSpPr/>
              <p:nvPr/>
            </p:nvSpPr>
            <p:spPr>
              <a:xfrm rot="16200000" flipV="1">
                <a:off x="3903338" y="3737719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Parallelogram 108">
                <a:extLst>
                  <a:ext uri="{FF2B5EF4-FFF2-40B4-BE49-F238E27FC236}">
                    <a16:creationId xmlns:a16="http://schemas.microsoft.com/office/drawing/2014/main" id="{746E60D4-A4E8-454D-87E6-2098F6DDE0B3}"/>
                  </a:ext>
                </a:extLst>
              </p:cNvPr>
              <p:cNvSpPr/>
              <p:nvPr/>
            </p:nvSpPr>
            <p:spPr>
              <a:xfrm rot="16200000" flipV="1">
                <a:off x="4256931" y="3280519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Parallelogram 109">
                <a:extLst>
                  <a:ext uri="{FF2B5EF4-FFF2-40B4-BE49-F238E27FC236}">
                    <a16:creationId xmlns:a16="http://schemas.microsoft.com/office/drawing/2014/main" id="{95C68A4E-EEDF-4CFE-B331-EFF2D01B2E26}"/>
                  </a:ext>
                </a:extLst>
              </p:cNvPr>
              <p:cNvSpPr/>
              <p:nvPr/>
            </p:nvSpPr>
            <p:spPr>
              <a:xfrm rot="16200000" flipV="1">
                <a:off x="4617715" y="2828297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89DF388-F7BC-48AD-9EFC-BC59963179BD}"/>
                </a:ext>
              </a:extLst>
            </p:cNvPr>
            <p:cNvGrpSpPr/>
            <p:nvPr/>
          </p:nvGrpSpPr>
          <p:grpSpPr>
            <a:xfrm>
              <a:off x="4680988" y="-1503506"/>
              <a:ext cx="1060779" cy="2286854"/>
              <a:chOff x="4415257" y="2316378"/>
              <a:chExt cx="1060779" cy="2286854"/>
            </a:xfrm>
          </p:grpSpPr>
          <p:sp>
            <p:nvSpPr>
              <p:cNvPr id="112" name="Parallelogram 111">
                <a:extLst>
                  <a:ext uri="{FF2B5EF4-FFF2-40B4-BE49-F238E27FC236}">
                    <a16:creationId xmlns:a16="http://schemas.microsoft.com/office/drawing/2014/main" id="{7170EF8B-163D-4326-AB19-E81FFFC31834}"/>
                  </a:ext>
                </a:extLst>
              </p:cNvPr>
              <p:cNvSpPr/>
              <p:nvPr/>
            </p:nvSpPr>
            <p:spPr>
              <a:xfrm rot="16200000" flipV="1">
                <a:off x="3903338" y="3737719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Parallelogram 112">
                <a:extLst>
                  <a:ext uri="{FF2B5EF4-FFF2-40B4-BE49-F238E27FC236}">
                    <a16:creationId xmlns:a16="http://schemas.microsoft.com/office/drawing/2014/main" id="{E9DA4F13-5CEF-4B84-A9ED-1F5D4E00CFA4}"/>
                  </a:ext>
                </a:extLst>
              </p:cNvPr>
              <p:cNvSpPr/>
              <p:nvPr/>
            </p:nvSpPr>
            <p:spPr>
              <a:xfrm rot="16200000" flipV="1">
                <a:off x="4256931" y="3280519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Parallelogram 113">
                <a:extLst>
                  <a:ext uri="{FF2B5EF4-FFF2-40B4-BE49-F238E27FC236}">
                    <a16:creationId xmlns:a16="http://schemas.microsoft.com/office/drawing/2014/main" id="{F63B2DAE-8508-48E5-AC76-C7EE6D9041AB}"/>
                  </a:ext>
                </a:extLst>
              </p:cNvPr>
              <p:cNvSpPr/>
              <p:nvPr/>
            </p:nvSpPr>
            <p:spPr>
              <a:xfrm rot="16200000" flipV="1">
                <a:off x="4610524" y="2828297"/>
                <a:ext cx="1377432" cy="353593"/>
              </a:xfrm>
              <a:prstGeom prst="parallelogram">
                <a:avLst>
                  <a:gd name="adj" fmla="val 129592"/>
                </a:avLst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BC18A82-B673-4104-BA2D-12E5984CA493}"/>
                </a:ext>
              </a:extLst>
            </p:cNvPr>
            <p:cNvSpPr/>
            <p:nvPr/>
          </p:nvSpPr>
          <p:spPr>
            <a:xfrm>
              <a:off x="3766589" y="-120240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EA705D2-4FF3-4700-81CC-CD19BD3C55A4}"/>
                </a:ext>
              </a:extLst>
            </p:cNvPr>
            <p:cNvSpPr/>
            <p:nvPr/>
          </p:nvSpPr>
          <p:spPr>
            <a:xfrm>
              <a:off x="2852189" y="-1040472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E75087-A3D9-4044-9EE3-402815745126}"/>
                </a:ext>
              </a:extLst>
            </p:cNvPr>
            <p:cNvSpPr/>
            <p:nvPr/>
          </p:nvSpPr>
          <p:spPr>
            <a:xfrm>
              <a:off x="2852189" y="-120240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Parallelogram 117">
              <a:extLst>
                <a:ext uri="{FF2B5EF4-FFF2-40B4-BE49-F238E27FC236}">
                  <a16:creationId xmlns:a16="http://schemas.microsoft.com/office/drawing/2014/main" id="{A58608D4-66E6-4D26-AD53-7ACBE51C3321}"/>
                </a:ext>
              </a:extLst>
            </p:cNvPr>
            <p:cNvSpPr/>
            <p:nvPr/>
          </p:nvSpPr>
          <p:spPr>
            <a:xfrm>
              <a:off x="2853357" y="-1506419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Parallelogram 118">
              <a:extLst>
                <a:ext uri="{FF2B5EF4-FFF2-40B4-BE49-F238E27FC236}">
                  <a16:creationId xmlns:a16="http://schemas.microsoft.com/office/drawing/2014/main" id="{E46076AE-2A74-4979-8991-C2CF750D5D9C}"/>
                </a:ext>
              </a:extLst>
            </p:cNvPr>
            <p:cNvSpPr/>
            <p:nvPr/>
          </p:nvSpPr>
          <p:spPr>
            <a:xfrm>
              <a:off x="3215307" y="-1969453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1FFABA51-9EC8-4611-B2D6-1D03CABD7F55}"/>
                </a:ext>
              </a:extLst>
            </p:cNvPr>
            <p:cNvSpPr/>
            <p:nvPr/>
          </p:nvSpPr>
          <p:spPr>
            <a:xfrm>
              <a:off x="3577257" y="-2432487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Parallelogram 120">
              <a:extLst>
                <a:ext uri="{FF2B5EF4-FFF2-40B4-BE49-F238E27FC236}">
                  <a16:creationId xmlns:a16="http://schemas.microsoft.com/office/drawing/2014/main" id="{247E96DB-FD98-4F8E-B1FE-F4F3756AAF98}"/>
                </a:ext>
              </a:extLst>
            </p:cNvPr>
            <p:cNvSpPr/>
            <p:nvPr/>
          </p:nvSpPr>
          <p:spPr>
            <a:xfrm>
              <a:off x="1947316" y="-1504960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795F9144-7B92-4679-8194-F94BA0FB865A}"/>
                </a:ext>
              </a:extLst>
            </p:cNvPr>
            <p:cNvSpPr/>
            <p:nvPr/>
          </p:nvSpPr>
          <p:spPr>
            <a:xfrm>
              <a:off x="2309266" y="-1967994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Parallelogram 122">
              <a:extLst>
                <a:ext uri="{FF2B5EF4-FFF2-40B4-BE49-F238E27FC236}">
                  <a16:creationId xmlns:a16="http://schemas.microsoft.com/office/drawing/2014/main" id="{5A987438-291C-4A40-A44A-F6F095D50C2D}"/>
                </a:ext>
              </a:extLst>
            </p:cNvPr>
            <p:cNvSpPr/>
            <p:nvPr/>
          </p:nvSpPr>
          <p:spPr>
            <a:xfrm>
              <a:off x="2671216" y="-2431028"/>
              <a:ext cx="1267992" cy="463032"/>
            </a:xfrm>
            <a:prstGeom prst="parallelogram">
              <a:avLst>
                <a:gd name="adj" fmla="val 77250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4C900FE-F89F-4E63-8FB0-FAA98B897EB4}"/>
                </a:ext>
              </a:extLst>
            </p:cNvPr>
            <p:cNvSpPr/>
            <p:nvPr/>
          </p:nvSpPr>
          <p:spPr>
            <a:xfrm>
              <a:off x="1937789" y="-1035494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5D5DB63-1A3A-48C8-BD2B-AD3E344A1C07}"/>
                </a:ext>
              </a:extLst>
            </p:cNvPr>
            <p:cNvSpPr/>
            <p:nvPr/>
          </p:nvSpPr>
          <p:spPr>
            <a:xfrm>
              <a:off x="1937789" y="-115262"/>
              <a:ext cx="914400" cy="9144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3D12B-7986-4EC2-9002-89AC8798D435}"/>
              </a:ext>
            </a:extLst>
          </p:cNvPr>
          <p:cNvCxnSpPr/>
          <p:nvPr/>
        </p:nvCxnSpPr>
        <p:spPr>
          <a:xfrm flipH="1">
            <a:off x="2211097" y="-509587"/>
            <a:ext cx="1292326" cy="18323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836234C-5EE7-4E84-AC9C-B98F008FD5F8}"/>
              </a:ext>
            </a:extLst>
          </p:cNvPr>
          <p:cNvCxnSpPr>
            <a:cxnSpLocks/>
          </p:cNvCxnSpPr>
          <p:nvPr/>
        </p:nvCxnSpPr>
        <p:spPr>
          <a:xfrm flipH="1">
            <a:off x="2363497" y="-14298"/>
            <a:ext cx="1693313" cy="14895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CA6D180-387B-4C79-91D5-320753A5C812}"/>
              </a:ext>
            </a:extLst>
          </p:cNvPr>
          <p:cNvCxnSpPr>
            <a:cxnSpLocks/>
          </p:cNvCxnSpPr>
          <p:nvPr/>
        </p:nvCxnSpPr>
        <p:spPr>
          <a:xfrm>
            <a:off x="3515511" y="-513985"/>
            <a:ext cx="810719" cy="19006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1DDF831-EE22-4446-8D25-D2283F73BA4B}"/>
              </a:ext>
            </a:extLst>
          </p:cNvPr>
          <p:cNvCxnSpPr>
            <a:cxnSpLocks/>
          </p:cNvCxnSpPr>
          <p:nvPr/>
        </p:nvCxnSpPr>
        <p:spPr>
          <a:xfrm>
            <a:off x="4019062" y="-508279"/>
            <a:ext cx="422327" cy="18442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BDF08E-7E6A-4C92-851E-48659CF1A59E}"/>
              </a:ext>
            </a:extLst>
          </p:cNvPr>
          <p:cNvCxnSpPr>
            <a:endCxn id="507" idx="1"/>
          </p:cNvCxnSpPr>
          <p:nvPr/>
        </p:nvCxnSpPr>
        <p:spPr>
          <a:xfrm>
            <a:off x="5223045" y="-378540"/>
            <a:ext cx="18013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5751C8E-B6A5-4BF6-A7F1-317E1CD26D29}"/>
              </a:ext>
            </a:extLst>
          </p:cNvPr>
          <p:cNvCxnSpPr>
            <a:cxnSpLocks/>
            <a:endCxn id="512" idx="1"/>
          </p:cNvCxnSpPr>
          <p:nvPr/>
        </p:nvCxnSpPr>
        <p:spPr>
          <a:xfrm flipV="1">
            <a:off x="5327656" y="1241453"/>
            <a:ext cx="1989138" cy="98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33EAE25-5901-4141-AB6F-AE34A551D4AC}"/>
              </a:ext>
            </a:extLst>
          </p:cNvPr>
          <p:cNvSpPr/>
          <p:nvPr/>
        </p:nvSpPr>
        <p:spPr>
          <a:xfrm>
            <a:off x="1502812" y="2785033"/>
            <a:ext cx="1737360" cy="82296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allelogram 148">
            <a:extLst>
              <a:ext uri="{FF2B5EF4-FFF2-40B4-BE49-F238E27FC236}">
                <a16:creationId xmlns:a16="http://schemas.microsoft.com/office/drawing/2014/main" id="{97B553B4-1D5B-4C9B-9D5B-3943C572C617}"/>
              </a:ext>
            </a:extLst>
          </p:cNvPr>
          <p:cNvSpPr/>
          <p:nvPr/>
        </p:nvSpPr>
        <p:spPr>
          <a:xfrm>
            <a:off x="1525192" y="2234374"/>
            <a:ext cx="1479439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49">
            <a:extLst>
              <a:ext uri="{FF2B5EF4-FFF2-40B4-BE49-F238E27FC236}">
                <a16:creationId xmlns:a16="http://schemas.microsoft.com/office/drawing/2014/main" id="{AEFFD523-0981-4ED7-90D9-8AECBDFD6048}"/>
              </a:ext>
            </a:extLst>
          </p:cNvPr>
          <p:cNvSpPr/>
          <p:nvPr/>
        </p:nvSpPr>
        <p:spPr>
          <a:xfrm>
            <a:off x="1599936" y="1633920"/>
            <a:ext cx="1169486" cy="731520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64DF6145-D494-4492-9A9B-1D643BAF056F}"/>
              </a:ext>
            </a:extLst>
          </p:cNvPr>
          <p:cNvSpPr/>
          <p:nvPr/>
        </p:nvSpPr>
        <p:spPr>
          <a:xfrm>
            <a:off x="1599936" y="1214327"/>
            <a:ext cx="915394" cy="508612"/>
          </a:xfrm>
          <a:prstGeom prst="parallelogram">
            <a:avLst>
              <a:gd name="adj" fmla="val 45833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90A4BB7-B0EC-4122-A20F-355F3E04EB33}"/>
              </a:ext>
            </a:extLst>
          </p:cNvPr>
          <p:cNvSpPr/>
          <p:nvPr/>
        </p:nvSpPr>
        <p:spPr>
          <a:xfrm>
            <a:off x="1502812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41078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35424</TotalTime>
  <Words>558</Words>
  <Application>Microsoft Office PowerPoint</Application>
  <PresentationFormat>Widescreen</PresentationFormat>
  <Paragraphs>277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Ngo</dc:creator>
  <cp:lastModifiedBy>Leonard Ngo</cp:lastModifiedBy>
  <cp:revision>325</cp:revision>
  <dcterms:created xsi:type="dcterms:W3CDTF">2023-09-12T02:25:37Z</dcterms:created>
  <dcterms:modified xsi:type="dcterms:W3CDTF">2023-12-08T05:15:20Z</dcterms:modified>
</cp:coreProperties>
</file>